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omments/modernComment_100_0.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Lst>
  <p:sldSz cx="43891200" cy="32918400"/>
  <p:notesSz cx="6858000" cy="9144000"/>
  <p:embeddedFontLst>
    <p:embeddedFont>
      <p:font typeface="Calibri" panose="020F0502020204030204" pitchFamily="34" charset="0"/>
      <p:regular r:id="rId3"/>
      <p:bold r:id="rId4"/>
      <p:italic r:id="rId5"/>
      <p:boldItalic r:id="rId6"/>
    </p:embeddedFont>
    <p:embeddedFont>
      <p:font typeface="Libre Baskerville" panose="02000000000000000000" pitchFamily="2" charset="0"/>
      <p:regular r:id="rId7"/>
      <p:bold r:id="rId8"/>
      <p:italic r:id="rId9"/>
    </p:embeddedFont>
    <p:embeddedFont>
      <p:font typeface="Montserrat Light" panose="020F0302020204030204" pitchFamily="34" charset="0"/>
      <p:regular r:id="rId10"/>
      <p:italic r:id="rId11"/>
    </p:embeddedFont>
  </p:embeddedFontLst>
  <p:custDataLst>
    <p:tags r:id="rId12"/>
  </p:custDataLst>
  <p:defaultTextStyle>
    <a:defPPr>
      <a:defRPr lang="en-US"/>
    </a:defPPr>
    <a:lvl1pPr algn="l" rtl="0" fontAlgn="base">
      <a:spcBef>
        <a:spcPct val="0"/>
      </a:spcBef>
      <a:spcAft>
        <a:spcPct val="0"/>
      </a:spcAft>
      <a:defRPr sz="3800" kern="1200">
        <a:solidFill>
          <a:schemeClr val="tx1"/>
        </a:solidFill>
        <a:latin typeface="Arial"/>
        <a:ea typeface="+mn-ea"/>
        <a:cs typeface="+mn-cs"/>
      </a:defRPr>
    </a:lvl1pPr>
    <a:lvl2pPr marL="457200" algn="l" rtl="0" fontAlgn="base">
      <a:spcBef>
        <a:spcPct val="0"/>
      </a:spcBef>
      <a:spcAft>
        <a:spcPct val="0"/>
      </a:spcAft>
      <a:defRPr sz="3800" kern="1200">
        <a:solidFill>
          <a:schemeClr val="tx1"/>
        </a:solidFill>
        <a:latin typeface="Arial"/>
        <a:ea typeface="+mn-ea"/>
        <a:cs typeface="+mn-cs"/>
      </a:defRPr>
    </a:lvl2pPr>
    <a:lvl3pPr marL="914400" algn="l" rtl="0" fontAlgn="base">
      <a:spcBef>
        <a:spcPct val="0"/>
      </a:spcBef>
      <a:spcAft>
        <a:spcPct val="0"/>
      </a:spcAft>
      <a:defRPr sz="3800" kern="1200">
        <a:solidFill>
          <a:schemeClr val="tx1"/>
        </a:solidFill>
        <a:latin typeface="Arial"/>
        <a:ea typeface="+mn-ea"/>
        <a:cs typeface="+mn-cs"/>
      </a:defRPr>
    </a:lvl3pPr>
    <a:lvl4pPr marL="1371600" algn="l" rtl="0" fontAlgn="base">
      <a:spcBef>
        <a:spcPct val="0"/>
      </a:spcBef>
      <a:spcAft>
        <a:spcPct val="0"/>
      </a:spcAft>
      <a:defRPr sz="3800" kern="1200">
        <a:solidFill>
          <a:schemeClr val="tx1"/>
        </a:solidFill>
        <a:latin typeface="Arial"/>
        <a:ea typeface="+mn-ea"/>
        <a:cs typeface="+mn-cs"/>
      </a:defRPr>
    </a:lvl4pPr>
    <a:lvl5pPr marL="1828800" algn="l" rtl="0" fontAlgn="base">
      <a:spcBef>
        <a:spcPct val="0"/>
      </a:spcBef>
      <a:spcAft>
        <a:spcPct val="0"/>
      </a:spcAft>
      <a:defRPr sz="3800" kern="1200">
        <a:solidFill>
          <a:schemeClr val="tx1"/>
        </a:solidFill>
        <a:latin typeface="Arial"/>
        <a:ea typeface="+mn-ea"/>
        <a:cs typeface="+mn-cs"/>
      </a:defRPr>
    </a:lvl5pPr>
    <a:lvl6pPr marL="2286000" algn="l" defTabSz="914400" rtl="0" eaLnBrk="1" latinLnBrk="0" hangingPunct="1">
      <a:defRPr sz="3800" kern="1200">
        <a:solidFill>
          <a:schemeClr val="tx1"/>
        </a:solidFill>
        <a:latin typeface="Arial"/>
        <a:ea typeface="+mn-ea"/>
        <a:cs typeface="+mn-cs"/>
      </a:defRPr>
    </a:lvl6pPr>
    <a:lvl7pPr marL="2743200" algn="l" defTabSz="914400" rtl="0" eaLnBrk="1" latinLnBrk="0" hangingPunct="1">
      <a:defRPr sz="3800" kern="1200">
        <a:solidFill>
          <a:schemeClr val="tx1"/>
        </a:solidFill>
        <a:latin typeface="Arial"/>
        <a:ea typeface="+mn-ea"/>
        <a:cs typeface="+mn-cs"/>
      </a:defRPr>
    </a:lvl7pPr>
    <a:lvl8pPr marL="3200400" algn="l" defTabSz="914400" rtl="0" eaLnBrk="1" latinLnBrk="0" hangingPunct="1">
      <a:defRPr sz="3800" kern="1200">
        <a:solidFill>
          <a:schemeClr val="tx1"/>
        </a:solidFill>
        <a:latin typeface="Arial"/>
        <a:ea typeface="+mn-ea"/>
        <a:cs typeface="+mn-cs"/>
      </a:defRPr>
    </a:lvl8pPr>
    <a:lvl9pPr marL="3657600" algn="l" defTabSz="914400" rtl="0" eaLnBrk="1" latinLnBrk="0" hangingPunct="1">
      <a:defRPr sz="3800" kern="1200">
        <a:solidFill>
          <a:schemeClr val="tx1"/>
        </a:solidFill>
        <a:latin typeface="Arial"/>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067807-3BCA-FC02-A657-19AA82A7292D}" name="Guest User" initials="GU" userId="S::urn:spo:anon#30ba49a39113a37fc4190d52a38c86cfb53adff9e80f816910fcd80da56db9d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B6BC"/>
    <a:srgbClr val="438086"/>
    <a:srgbClr val="BCDCDE"/>
    <a:srgbClr val="ABD2D5"/>
    <a:srgbClr val="EAEAEA"/>
    <a:srgbClr val="87C5CB"/>
    <a:srgbClr val="5BFFFF"/>
    <a:srgbClr val="CCFF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D677C8-CE1C-0E48-AF3D-030863C8B4B5}" v="410" dt="2022-03-03T04:05:34.5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4660"/>
  </p:normalViewPr>
  <p:slideViewPr>
    <p:cSldViewPr>
      <p:cViewPr varScale="1">
        <p:scale>
          <a:sx n="23" d="100"/>
          <a:sy n="23" d="100"/>
        </p:scale>
        <p:origin x="1464" y="304"/>
      </p:cViewPr>
      <p:guideLst>
        <p:guide orient="horz" pos="10368"/>
        <p:guide pos="13824"/>
      </p:guideLst>
    </p:cSldViewPr>
  </p:slideViewPr>
  <p:notesTextViewPr>
    <p:cViewPr>
      <p:scale>
        <a:sx n="100" d="100"/>
        <a:sy n="100" d="100"/>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6.fntdata"/><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font" Target="fonts/font1.fntdata"/><Relationship Id="rId7" Type="http://schemas.openxmlformats.org/officeDocument/2006/relationships/font" Target="fonts/font5.fntdata"/><Relationship Id="rId12" Type="http://schemas.openxmlformats.org/officeDocument/2006/relationships/tags" Target="tags/tag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4.fntdata"/><Relationship Id="rId11" Type="http://schemas.openxmlformats.org/officeDocument/2006/relationships/font" Target="fonts/font9.fntdata"/><Relationship Id="rId5" Type="http://schemas.openxmlformats.org/officeDocument/2006/relationships/font" Target="fonts/font3.fntdata"/><Relationship Id="rId15" Type="http://schemas.openxmlformats.org/officeDocument/2006/relationships/theme" Target="theme/theme1.xml"/><Relationship Id="rId10" Type="http://schemas.openxmlformats.org/officeDocument/2006/relationships/font" Target="fonts/font8.fntdata"/><Relationship Id="rId4" Type="http://schemas.openxmlformats.org/officeDocument/2006/relationships/font" Target="fonts/font2.fntdata"/><Relationship Id="rId9" Type="http://schemas.openxmlformats.org/officeDocument/2006/relationships/font" Target="fonts/font7.fntdata"/><Relationship Id="rId14" Type="http://schemas.openxmlformats.org/officeDocument/2006/relationships/viewProps" Target="viewProps.xml"/></Relationships>
</file>

<file path=ppt/comments/modernComment_100_0.xml><?xml version="1.0" encoding="utf-8"?>
<p188:cmLst xmlns:a="http://schemas.openxmlformats.org/drawingml/2006/main" xmlns:r="http://schemas.openxmlformats.org/officeDocument/2006/relationships" xmlns:p188="http://schemas.microsoft.com/office/powerpoint/2018/8/main">
  <p188:cm id="{B71E0862-C16F-4819-A1A6-091BA73A769D}" authorId="{78067807-3BCA-FC02-A657-19AA82A7292D}" created="2022-03-02T13:14:22.122">
    <ac:deMkLst xmlns:ac="http://schemas.microsoft.com/office/drawing/2013/main/command">
      <pc:docMk xmlns:pc="http://schemas.microsoft.com/office/powerpoint/2013/main/command"/>
      <pc:sldMk xmlns:pc="http://schemas.microsoft.com/office/powerpoint/2013/main/command" cId="0" sldId="256"/>
      <ac:spMk id="23" creationId="{F0700EFA-F39A-4B67-A41D-B592D1296CBF}"/>
    </ac:deMkLst>
    <p188:txBody>
      <a:bodyPr/>
      <a:lstStyle/>
      <a:p>
        <a:r>
          <a:rPr lang="en-US"/>
          <a:t>Usually Abstracts are not included on Posters but are published somewhere else so the audience can read about the work before seeing the poster. If you can remove this section it would free up some space.</a:t>
        </a:r>
      </a:p>
    </p188:txBody>
  </p188:cm>
  <p188:cm id="{CF1361F1-C72E-4C88-83DC-4479AF3E7FAA}" authorId="{78067807-3BCA-FC02-A657-19AA82A7292D}" created="2022-03-02T13:16:21.265">
    <ac:deMkLst xmlns:ac="http://schemas.microsoft.com/office/drawing/2013/main/command">
      <pc:docMk xmlns:pc="http://schemas.microsoft.com/office/powerpoint/2013/main/command"/>
      <pc:sldMk xmlns:pc="http://schemas.microsoft.com/office/powerpoint/2013/main/command" cId="0" sldId="256"/>
      <ac:spMk id="20" creationId="{EE7A5C51-35F0-4B71-992D-43D344D16C04}"/>
    </ac:deMkLst>
    <p188:txBody>
      <a:bodyPr/>
      <a:lstStyle/>
      <a:p>
        <a:r>
          <a:rPr lang="en-US"/>
          <a:t>I added some wording here to make the title more descriptive of the experiment. </a:t>
        </a:r>
      </a:p>
    </p188:txBody>
  </p188:cm>
  <p188:cm id="{529DFE34-EFD9-4247-87AA-6716EA62DEB4}" authorId="{78067807-3BCA-FC02-A657-19AA82A7292D}" created="2022-03-02T13:16:46.328">
    <ac:deMkLst xmlns:ac="http://schemas.microsoft.com/office/drawing/2013/main/command">
      <pc:docMk xmlns:pc="http://schemas.microsoft.com/office/powerpoint/2013/main/command"/>
      <pc:sldMk xmlns:pc="http://schemas.microsoft.com/office/powerpoint/2013/main/command" cId="0" sldId="256"/>
      <ac:spMk id="21" creationId="{1F3AA395-C058-4F87-B3A3-A8A8BC543EF9}"/>
    </ac:deMkLst>
    <p188:txBody>
      <a:bodyPr/>
      <a:lstStyle/>
      <a:p>
        <a:r>
          <a:rPr lang="en-US"/>
          <a:t>I had to squash some things together to make this fit; feel free to rearrange.</a:t>
        </a:r>
      </a:p>
    </p188:txBody>
  </p188:cm>
  <p188:cm id="{5F00540C-8052-4759-8EB1-6974C61DEBA7}" authorId="{78067807-3BCA-FC02-A657-19AA82A7292D}" created="2022-03-02T13:17:33.594">
    <ac:deMkLst xmlns:ac="http://schemas.microsoft.com/office/drawing/2013/main/command">
      <pc:docMk xmlns:pc="http://schemas.microsoft.com/office/powerpoint/2013/main/command"/>
      <pc:sldMk xmlns:pc="http://schemas.microsoft.com/office/powerpoint/2013/main/command" cId="0" sldId="256"/>
      <ac:picMk id="16" creationId="{AC0D961F-6EAA-4C4C-8C67-E9CA29E731DD}"/>
    </ac:deMkLst>
    <p188:txBody>
      <a:bodyPr/>
      <a:lstStyle/>
      <a:p>
        <a:r>
          <a:rPr lang="en-US"/>
          <a:t>I would add captions to describe what the pictures show.</a:t>
        </a:r>
      </a:p>
    </p188:txBody>
  </p188:cm>
  <p188:cm id="{1C437718-7996-49DB-8258-611ECF4B9F3A}" authorId="{78067807-3BCA-FC02-A657-19AA82A7292D}" created="2022-03-02T13:19:12.784">
    <ac:deMkLst xmlns:ac="http://schemas.microsoft.com/office/drawing/2013/main/command">
      <pc:docMk xmlns:pc="http://schemas.microsoft.com/office/powerpoint/2013/main/command"/>
      <pc:sldMk xmlns:pc="http://schemas.microsoft.com/office/powerpoint/2013/main/command" cId="0" sldId="256"/>
      <ac:picMk id="42" creationId="{985C6A02-91DF-4B44-B859-1C0D9BCF7444}"/>
    </ac:deMkLst>
    <p188:txBody>
      <a:bodyPr/>
      <a:lstStyle/>
      <a:p>
        <a:r>
          <a:rPr lang="en-US"/>
          <a:t>I would change this title to Average Organic Matter Content of Each Sediment Type</a:t>
        </a:r>
      </a:p>
    </p188:txBody>
  </p188:cm>
  <p188:cm id="{7737F08E-9ECA-4A51-8FDB-5A1112D55877}" authorId="{78067807-3BCA-FC02-A657-19AA82A7292D}" created="2022-03-02T13:20:35.363">
    <ac:deMkLst xmlns:ac="http://schemas.microsoft.com/office/drawing/2013/main/command">
      <pc:docMk xmlns:pc="http://schemas.microsoft.com/office/powerpoint/2013/main/command"/>
      <pc:sldMk xmlns:pc="http://schemas.microsoft.com/office/powerpoint/2013/main/command" cId="0" sldId="256"/>
      <ac:picMk id="38" creationId="{FC616378-965E-9A4A-8029-3449F31B6DBC}"/>
    </ac:deMkLst>
    <p188:txBody>
      <a:bodyPr/>
      <a:lstStyle/>
      <a:p>
        <a:r>
          <a:rPr lang="en-US"/>
          <a:t>Change title to Average pH for each Sediment Type. Also change the X-axis labels from Mud Type to Sediment Type on each of the three graphs ("mud" is a specific type of sediment)</a:t>
        </a:r>
      </a:p>
    </p188:txBody>
  </p188:cm>
  <p188:cm id="{6BD3ED21-D371-406F-81A5-6B95E00F7EAE}" authorId="{78067807-3BCA-FC02-A657-19AA82A7292D}" created="2022-03-02T13:21:26.770">
    <ac:deMkLst xmlns:ac="http://schemas.microsoft.com/office/drawing/2013/main/command">
      <pc:docMk xmlns:pc="http://schemas.microsoft.com/office/powerpoint/2013/main/command"/>
      <pc:sldMk xmlns:pc="http://schemas.microsoft.com/office/powerpoint/2013/main/command" cId="0" sldId="256"/>
      <ac:picMk id="40" creationId="{4D4D0124-D008-2848-B237-4D28586B8A0B}"/>
    </ac:deMkLst>
    <p188:txBody>
      <a:bodyPr/>
      <a:lstStyle/>
      <a:p>
        <a:r>
          <a:rPr lang="en-US"/>
          <a:t>Change title to Average Mass Change for each Treatment Type After 90 Days (since not all shells lost weight).</a:t>
        </a:r>
      </a:p>
    </p188:txBody>
  </p188:cm>
  <p188:cm id="{AAEE3FAD-EC93-4A76-80B0-8E04B7FE94A2}" authorId="{78067807-3BCA-FC02-A657-19AA82A7292D}" created="2022-03-02T13:22:17.287">
    <ac:deMkLst xmlns:ac="http://schemas.microsoft.com/office/drawing/2013/main/command">
      <pc:docMk xmlns:pc="http://schemas.microsoft.com/office/powerpoint/2013/main/command"/>
      <pc:sldMk xmlns:pc="http://schemas.microsoft.com/office/powerpoint/2013/main/command" cId="0" sldId="256"/>
      <ac:spMk id="33" creationId="{4F59AB0E-37A8-4432-8FCF-494C05933768}"/>
    </ac:deMkLst>
    <p188:txBody>
      <a:bodyPr/>
      <a:lstStyle/>
      <a:p>
        <a:r>
          <a:rPr lang="en-US"/>
          <a:t>I think you could remove this section since you list our names at the top of the poster anyway. This could save some room.</a:t>
        </a:r>
      </a:p>
    </p188:txBody>
  </p188:cm>
  <p188:cm id="{DC273662-0338-4678-AC45-2B4D30FE5A69}" authorId="{78067807-3BCA-FC02-A657-19AA82A7292D}" created="2022-03-02T13:36:29.489">
    <ac:txMkLst xmlns:ac="http://schemas.microsoft.com/office/drawing/2013/main/command">
      <pc:docMk xmlns:pc="http://schemas.microsoft.com/office/powerpoint/2013/main/command"/>
      <pc:sldMk xmlns:pc="http://schemas.microsoft.com/office/powerpoint/2013/main/command" cId="0" sldId="256"/>
      <ac:spMk id="30" creationId="{D73BEFC1-7549-40B5-A4BD-36562574DF50}"/>
      <ac:txMk cp="785" len="11">
        <ac:context len="1054" hash="2609852029"/>
      </ac:txMk>
    </ac:txMkLst>
    <p188:pos x="5356800" y="8078400"/>
    <p188:txBody>
      <a:bodyPr/>
      <a:lstStyle/>
      <a:p>
        <a:r>
          <a:rPr lang="en-US"/>
          <a:t>You don't have to have highly acidic soils to lose the shell; even weakly acidic conditions can degrade the shells over time.</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5" y="10226675"/>
            <a:ext cx="37306250" cy="7054850"/>
          </a:xfrm>
        </p:spPr>
        <p:txBody>
          <a:bodyPr/>
          <a:lstStyle>
            <a:defPPr>
              <a:defRPr kern="1200" smtId="4294967295"/>
            </a:defPPr>
          </a:lstStyle>
          <a:p>
            <a:r>
              <a:rPr lang="en-US"/>
              <a:t>Click to edit Master title style</a:t>
            </a:r>
          </a:p>
        </p:txBody>
      </p:sp>
      <p:sp>
        <p:nvSpPr>
          <p:cNvPr id="3" name="Subtitle 2"/>
          <p:cNvSpPr>
            <a:spLocks noGrp="1"/>
          </p:cNvSpPr>
          <p:nvPr>
            <p:ph type="subTitle" idx="1"/>
          </p:nvPr>
        </p:nvSpPr>
        <p:spPr>
          <a:xfrm>
            <a:off x="6583363" y="18653125"/>
            <a:ext cx="30724475" cy="8413750"/>
          </a:xfrm>
        </p:spPr>
        <p:txBody>
          <a:bodyPr/>
          <a:lstStyle>
            <a:defPPr>
              <a:defRPr kern="1200" smtId="4294967295"/>
            </a:defPPr>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smtId="4294967295"/>
            </a:defPPr>
            <a:lvl1pPr>
              <a:defRPr/>
            </a:lvl1pPr>
          </a:lstStyle>
          <a:p>
            <a:pPr>
              <a:defRPr/>
            </a:pPr>
            <a:fld id="{08DF5FCE-FDEA-4465-BCF6-C7F63911A9A6}" type="slidenum">
              <a:rPr lang="en-US"/>
              <a:pPr>
                <a:defRPr/>
              </a:pPr>
              <a:t>‹#›</a:t>
            </a:fld>
            <a:endParaRPr lang="en-US"/>
          </a:p>
        </p:txBody>
      </p:sp>
    </p:spTree>
    <p:extLst>
      <p:ext uri="{BB962C8B-B14F-4D97-AF65-F5344CB8AC3E}">
        <p14:creationId xmlns:p14="http://schemas.microsoft.com/office/powerpoint/2010/main" val="341606170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stStyle>
          <a:p>
            <a:r>
              <a:rPr lang="en-US"/>
              <a:t>Click to edit Master title style</a:t>
            </a:r>
          </a:p>
        </p:txBody>
      </p:sp>
      <p:sp>
        <p:nvSpPr>
          <p:cNvPr id="3" name="Vertical Text Placeholder 2"/>
          <p:cNvSpPr>
            <a:spLocks noGrp="1"/>
          </p:cNvSpPr>
          <p:nvPr>
            <p:ph type="body" orient="vert" idx="1"/>
          </p:nvPr>
        </p:nvSpPr>
        <p:spPr/>
        <p:txBody>
          <a:bodyPr vert="eaVert"/>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smtId="4294967295"/>
            </a:defPPr>
            <a:lvl1pPr>
              <a:defRPr/>
            </a:lvl1pPr>
          </a:lstStyle>
          <a:p>
            <a:pPr>
              <a:defRPr/>
            </a:pPr>
            <a:fld id="{AE3CA81D-4204-48B1-A4D7-36EFD127B2F8}" type="slidenum">
              <a:rPr lang="en-US"/>
              <a:pPr>
                <a:defRPr/>
              </a:pPr>
              <a:t>‹#›</a:t>
            </a:fld>
            <a:endParaRPr lang="en-US"/>
          </a:p>
        </p:txBody>
      </p:sp>
    </p:spTree>
    <p:extLst>
      <p:ext uri="{BB962C8B-B14F-4D97-AF65-F5344CB8AC3E}">
        <p14:creationId xmlns:p14="http://schemas.microsoft.com/office/powerpoint/2010/main" val="280155094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438" y="1317625"/>
            <a:ext cx="9875837" cy="28089225"/>
          </a:xfrm>
        </p:spPr>
        <p:txBody>
          <a:bodyPr vert="eaVert"/>
          <a:lstStyle>
            <a:defPPr>
              <a:defRPr kern="1200" smtId="4294967295"/>
            </a:defPPr>
          </a:lstStyle>
          <a:p>
            <a:r>
              <a:rPr lang="en-US"/>
              <a:t>Click to edit Master title style</a:t>
            </a:r>
          </a:p>
        </p:txBody>
      </p:sp>
      <p:sp>
        <p:nvSpPr>
          <p:cNvPr id="3" name="Vertical Text Placeholder 2"/>
          <p:cNvSpPr>
            <a:spLocks noGrp="1"/>
          </p:cNvSpPr>
          <p:nvPr>
            <p:ph type="body" orient="vert" idx="1"/>
          </p:nvPr>
        </p:nvSpPr>
        <p:spPr>
          <a:xfrm>
            <a:off x="2193925" y="1317625"/>
            <a:ext cx="29475112" cy="28089225"/>
          </a:xfrm>
        </p:spPr>
        <p:txBody>
          <a:bodyPr vert="eaVert"/>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smtId="4294967295"/>
            </a:defPPr>
            <a:lvl1pPr>
              <a:defRPr/>
            </a:lvl1pPr>
          </a:lstStyle>
          <a:p>
            <a:pPr>
              <a:defRPr/>
            </a:pPr>
            <a:fld id="{B1D08C6D-384C-4677-A8CE-0D580832C4AA}" type="slidenum">
              <a:rPr lang="en-US"/>
              <a:pPr>
                <a:defRPr/>
              </a:pPr>
              <a:t>‹#›</a:t>
            </a:fld>
            <a:endParaRPr lang="en-US"/>
          </a:p>
        </p:txBody>
      </p:sp>
    </p:spTree>
    <p:extLst>
      <p:ext uri="{BB962C8B-B14F-4D97-AF65-F5344CB8AC3E}">
        <p14:creationId xmlns:p14="http://schemas.microsoft.com/office/powerpoint/2010/main" val="272304977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503350" cy="5486400"/>
          </a:xfrm>
        </p:spPr>
        <p:txBody>
          <a:bodyPr/>
          <a:lstStyle>
            <a:defPPr>
              <a:defRPr kern="1200" smtId="4294967295"/>
            </a:defPPr>
          </a:lstStyle>
          <a:p>
            <a:r>
              <a:rPr lang="en-US"/>
              <a:t>Click to edit Master title style</a:t>
            </a:r>
          </a:p>
        </p:txBody>
      </p:sp>
      <p:sp>
        <p:nvSpPr>
          <p:cNvPr id="3" name="Text Placeholder 2"/>
          <p:cNvSpPr>
            <a:spLocks noGrp="1"/>
          </p:cNvSpPr>
          <p:nvPr>
            <p:ph type="body" sz="half" idx="1"/>
          </p:nvPr>
        </p:nvSpPr>
        <p:spPr>
          <a:xfrm>
            <a:off x="2193925" y="7680325"/>
            <a:ext cx="19675475" cy="21726525"/>
          </a:xfrm>
        </p:spPr>
        <p:txBody>
          <a:bodyPr/>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21800" y="7680325"/>
            <a:ext cx="19675475" cy="21726525"/>
          </a:xfrm>
        </p:spPr>
        <p:txBody>
          <a:bodyPr/>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6"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7" name="Rectangle 6"/>
          <p:cNvSpPr>
            <a:spLocks noGrp="1" noChangeArrowheads="1"/>
          </p:cNvSpPr>
          <p:nvPr>
            <p:ph type="sldNum" sz="quarter" idx="12"/>
          </p:nvPr>
        </p:nvSpPr>
        <p:spPr/>
        <p:txBody>
          <a:bodyPr/>
          <a:lstStyle>
            <a:defPPr>
              <a:defRPr kern="1200" smtId="4294967295"/>
            </a:defPPr>
            <a:lvl1pPr>
              <a:defRPr/>
            </a:lvl1pPr>
          </a:lstStyle>
          <a:p>
            <a:pPr>
              <a:defRPr/>
            </a:pPr>
            <a:fld id="{B947A3F5-B070-47AF-A223-F33332FE8B86}" type="slidenum">
              <a:rPr lang="en-US"/>
              <a:pPr>
                <a:defRPr/>
              </a:pPr>
              <a:t>‹#›</a:t>
            </a:fld>
            <a:endParaRPr lang="en-US"/>
          </a:p>
        </p:txBody>
      </p:sp>
    </p:spTree>
    <p:extLst>
      <p:ext uri="{BB962C8B-B14F-4D97-AF65-F5344CB8AC3E}">
        <p14:creationId xmlns:p14="http://schemas.microsoft.com/office/powerpoint/2010/main" val="120761965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stStyle>
          <a:p>
            <a:r>
              <a:rPr lang="en-US"/>
              <a:t>Click to edit Master title style</a:t>
            </a:r>
          </a:p>
        </p:txBody>
      </p:sp>
      <p:sp>
        <p:nvSpPr>
          <p:cNvPr id="3" name="Content Placeholder 2"/>
          <p:cNvSpPr>
            <a:spLocks noGrp="1"/>
          </p:cNvSpPr>
          <p:nvPr>
            <p:ph idx="1"/>
          </p:nvPr>
        </p:nvSpPr>
        <p:spPr/>
        <p:txBody>
          <a:bodyPr/>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smtId="4294967295"/>
            </a:defPPr>
            <a:lvl1pPr>
              <a:defRPr/>
            </a:lvl1pPr>
          </a:lstStyle>
          <a:p>
            <a:pPr>
              <a:defRPr/>
            </a:pPr>
            <a:fld id="{A43242BF-F4C0-49CF-80EA-38D6C064D587}" type="slidenum">
              <a:rPr lang="en-US"/>
              <a:pPr>
                <a:defRPr/>
              </a:pPr>
              <a:t>‹#›</a:t>
            </a:fld>
            <a:endParaRPr lang="en-US"/>
          </a:p>
        </p:txBody>
      </p:sp>
    </p:spTree>
    <p:extLst>
      <p:ext uri="{BB962C8B-B14F-4D97-AF65-F5344CB8AC3E}">
        <p14:creationId xmlns:p14="http://schemas.microsoft.com/office/powerpoint/2010/main" val="205629843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0" y="21153438"/>
            <a:ext cx="37307838" cy="6537325"/>
          </a:xfrm>
        </p:spPr>
        <p:txBody>
          <a:bodyPr anchor="t"/>
          <a:lstStyle>
            <a:defPPr>
              <a:defRPr kern="1200" smtId="4294967295"/>
            </a:defPPr>
            <a:lvl1pPr algn="l">
              <a:defRPr sz="4000" b="1" cap="all"/>
            </a:lvl1pPr>
          </a:lstStyle>
          <a:p>
            <a:r>
              <a:rPr lang="en-US"/>
              <a:t>Click to edit Master title style</a:t>
            </a:r>
          </a:p>
        </p:txBody>
      </p:sp>
      <p:sp>
        <p:nvSpPr>
          <p:cNvPr id="3" name="Text Placeholder 2"/>
          <p:cNvSpPr>
            <a:spLocks noGrp="1"/>
          </p:cNvSpPr>
          <p:nvPr>
            <p:ph type="body" idx="1"/>
          </p:nvPr>
        </p:nvSpPr>
        <p:spPr>
          <a:xfrm>
            <a:off x="3467100" y="13952538"/>
            <a:ext cx="37307838" cy="7200900"/>
          </a:xfrm>
        </p:spPr>
        <p:txBody>
          <a:bodyPr anchor="b"/>
          <a:lstStyle>
            <a:defPPr>
              <a:defRPr kern="1200" smtId="4294967295"/>
            </a:defPPr>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smtId="4294967295"/>
            </a:defPPr>
            <a:lvl1pPr>
              <a:defRPr/>
            </a:lvl1pPr>
          </a:lstStyle>
          <a:p>
            <a:pPr>
              <a:defRPr/>
            </a:pPr>
            <a:fld id="{029423EF-61E0-492B-A58A-8462960B8BF6}" type="slidenum">
              <a:rPr lang="en-US"/>
              <a:pPr>
                <a:defRPr/>
              </a:pPr>
              <a:t>‹#›</a:t>
            </a:fld>
            <a:endParaRPr lang="en-US"/>
          </a:p>
        </p:txBody>
      </p:sp>
    </p:spTree>
    <p:extLst>
      <p:ext uri="{BB962C8B-B14F-4D97-AF65-F5344CB8AC3E}">
        <p14:creationId xmlns:p14="http://schemas.microsoft.com/office/powerpoint/2010/main" val="125227207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stStyle>
          <a:p>
            <a:r>
              <a:rPr lang="en-US"/>
              <a:t>Click to edit Master title style</a:t>
            </a:r>
          </a:p>
        </p:txBody>
      </p:sp>
      <p:sp>
        <p:nvSpPr>
          <p:cNvPr id="3" name="Content Placeholder 2"/>
          <p:cNvSpPr>
            <a:spLocks noGrp="1"/>
          </p:cNvSpPr>
          <p:nvPr>
            <p:ph sz="half" idx="1"/>
          </p:nvPr>
        </p:nvSpPr>
        <p:spPr>
          <a:xfrm>
            <a:off x="2193925" y="7680325"/>
            <a:ext cx="19675475" cy="21726525"/>
          </a:xfrm>
        </p:spPr>
        <p:txBody>
          <a:bodyPr/>
          <a:lstStyle>
            <a:defPPr>
              <a:defRPr kern="1200" smtId="4294967295"/>
            </a:defPPr>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21800" y="7680325"/>
            <a:ext cx="19675475" cy="21726525"/>
          </a:xfrm>
        </p:spPr>
        <p:txBody>
          <a:bodyPr/>
          <a:lstStyle>
            <a:defPPr>
              <a:defRPr kern="1200" smtId="4294967295"/>
            </a:defPPr>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6"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7" name="Rectangle 6"/>
          <p:cNvSpPr>
            <a:spLocks noGrp="1" noChangeArrowheads="1"/>
          </p:cNvSpPr>
          <p:nvPr>
            <p:ph type="sldNum" sz="quarter" idx="12"/>
          </p:nvPr>
        </p:nvSpPr>
        <p:spPr/>
        <p:txBody>
          <a:bodyPr/>
          <a:lstStyle>
            <a:defPPr>
              <a:defRPr kern="1200" smtId="4294967295"/>
            </a:defPPr>
            <a:lvl1pPr>
              <a:defRPr/>
            </a:lvl1pPr>
          </a:lstStyle>
          <a:p>
            <a:pPr>
              <a:defRPr/>
            </a:pPr>
            <a:fld id="{80F45B66-FD4B-43D3-97DD-29BBADAFE8FC}" type="slidenum">
              <a:rPr lang="en-US"/>
              <a:pPr>
                <a:defRPr/>
              </a:pPr>
              <a:t>‹#›</a:t>
            </a:fld>
            <a:endParaRPr lang="en-US"/>
          </a:p>
        </p:txBody>
      </p:sp>
    </p:spTree>
    <p:extLst>
      <p:ext uri="{BB962C8B-B14F-4D97-AF65-F5344CB8AC3E}">
        <p14:creationId xmlns:p14="http://schemas.microsoft.com/office/powerpoint/2010/main" val="123935441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vl1pPr>
              <a:defRPr/>
            </a:lvl1pPr>
          </a:lstStyle>
          <a:p>
            <a:r>
              <a:rPr lang="en-US"/>
              <a:t>Click to edit Master title style</a:t>
            </a:r>
          </a:p>
        </p:txBody>
      </p:sp>
      <p:sp>
        <p:nvSpPr>
          <p:cNvPr id="3" name="Text Placeholder 2"/>
          <p:cNvSpPr>
            <a:spLocks noGrp="1"/>
          </p:cNvSpPr>
          <p:nvPr>
            <p:ph type="body" idx="1"/>
          </p:nvPr>
        </p:nvSpPr>
        <p:spPr>
          <a:xfrm>
            <a:off x="2193925" y="7369175"/>
            <a:ext cx="19392900" cy="3070225"/>
          </a:xfrm>
        </p:spPr>
        <p:txBody>
          <a:bodyPr anchor="b"/>
          <a:lstStyle>
            <a:defPPr>
              <a:defRPr kern="1200" smtId="4294967295"/>
            </a:defPPr>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93925" y="10439400"/>
            <a:ext cx="19392900" cy="18965862"/>
          </a:xfrm>
        </p:spPr>
        <p:txBody>
          <a:bodyPr/>
          <a:lstStyle>
            <a:defPPr>
              <a:defRPr kern="1200" smtId="4294967295"/>
            </a:defPPr>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438" y="7369175"/>
            <a:ext cx="19400838" cy="3070225"/>
          </a:xfrm>
        </p:spPr>
        <p:txBody>
          <a:bodyPr anchor="b"/>
          <a:lstStyle>
            <a:defPPr>
              <a:defRPr kern="1200" smtId="4294967295"/>
            </a:defPPr>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2296438" y="10439400"/>
            <a:ext cx="19400838" cy="18965862"/>
          </a:xfrm>
        </p:spPr>
        <p:txBody>
          <a:bodyPr/>
          <a:lstStyle>
            <a:defPPr>
              <a:defRPr kern="1200" smtId="4294967295"/>
            </a:defPPr>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8"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9" name="Rectangle 6"/>
          <p:cNvSpPr>
            <a:spLocks noGrp="1" noChangeArrowheads="1"/>
          </p:cNvSpPr>
          <p:nvPr>
            <p:ph type="sldNum" sz="quarter" idx="12"/>
          </p:nvPr>
        </p:nvSpPr>
        <p:spPr/>
        <p:txBody>
          <a:bodyPr/>
          <a:lstStyle>
            <a:defPPr>
              <a:defRPr kern="1200" smtId="4294967295"/>
            </a:defPPr>
            <a:lvl1pPr>
              <a:defRPr/>
            </a:lvl1pPr>
          </a:lstStyle>
          <a:p>
            <a:pPr>
              <a:defRPr/>
            </a:pPr>
            <a:fld id="{134DC469-4A79-40F8-9FD1-29BC04AA7011}" type="slidenum">
              <a:rPr lang="en-US"/>
              <a:pPr>
                <a:defRPr/>
              </a:pPr>
              <a:t>‹#›</a:t>
            </a:fld>
            <a:endParaRPr lang="en-US"/>
          </a:p>
        </p:txBody>
      </p:sp>
    </p:spTree>
    <p:extLst>
      <p:ext uri="{BB962C8B-B14F-4D97-AF65-F5344CB8AC3E}">
        <p14:creationId xmlns:p14="http://schemas.microsoft.com/office/powerpoint/2010/main" val="66336822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stStyle>
          <a:p>
            <a:r>
              <a:rPr lang="en-US"/>
              <a:t>Click to edit Master title style</a:t>
            </a:r>
          </a:p>
        </p:txBody>
      </p:sp>
      <p:sp>
        <p:nvSpPr>
          <p:cNvPr id="3"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4"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5" name="Rectangle 6"/>
          <p:cNvSpPr>
            <a:spLocks noGrp="1" noChangeArrowheads="1"/>
          </p:cNvSpPr>
          <p:nvPr>
            <p:ph type="sldNum" sz="quarter" idx="12"/>
          </p:nvPr>
        </p:nvSpPr>
        <p:spPr/>
        <p:txBody>
          <a:bodyPr/>
          <a:lstStyle>
            <a:defPPr>
              <a:defRPr kern="1200" smtId="4294967295"/>
            </a:defPPr>
            <a:lvl1pPr>
              <a:defRPr/>
            </a:lvl1pPr>
          </a:lstStyle>
          <a:p>
            <a:pPr>
              <a:defRPr/>
            </a:pPr>
            <a:fld id="{E77ED9D9-385C-4EF3-825C-DD7EC451E098}" type="slidenum">
              <a:rPr lang="en-US"/>
              <a:pPr>
                <a:defRPr/>
              </a:pPr>
              <a:t>‹#›</a:t>
            </a:fld>
            <a:endParaRPr lang="en-US"/>
          </a:p>
        </p:txBody>
      </p:sp>
    </p:spTree>
    <p:extLst>
      <p:ext uri="{BB962C8B-B14F-4D97-AF65-F5344CB8AC3E}">
        <p14:creationId xmlns:p14="http://schemas.microsoft.com/office/powerpoint/2010/main" val="146840492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3"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4" name="Rectangle 6"/>
          <p:cNvSpPr>
            <a:spLocks noGrp="1" noChangeArrowheads="1"/>
          </p:cNvSpPr>
          <p:nvPr>
            <p:ph type="sldNum" sz="quarter" idx="12"/>
          </p:nvPr>
        </p:nvSpPr>
        <p:spPr/>
        <p:txBody>
          <a:bodyPr/>
          <a:lstStyle>
            <a:defPPr>
              <a:defRPr kern="1200" smtId="4294967295"/>
            </a:defPPr>
            <a:lvl1pPr>
              <a:defRPr/>
            </a:lvl1pPr>
          </a:lstStyle>
          <a:p>
            <a:pPr>
              <a:defRPr/>
            </a:pPr>
            <a:fld id="{6D843B82-F4E2-4569-B1E8-B9E053E8F458}" type="slidenum">
              <a:rPr lang="en-US"/>
              <a:pPr>
                <a:defRPr/>
              </a:pPr>
              <a:t>‹#›</a:t>
            </a:fld>
            <a:endParaRPr lang="en-US"/>
          </a:p>
        </p:txBody>
      </p:sp>
    </p:spTree>
    <p:extLst>
      <p:ext uri="{BB962C8B-B14F-4D97-AF65-F5344CB8AC3E}">
        <p14:creationId xmlns:p14="http://schemas.microsoft.com/office/powerpoint/2010/main" val="357665208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1275"/>
            <a:ext cx="14439900" cy="5576888"/>
          </a:xfrm>
        </p:spPr>
        <p:txBody>
          <a:bodyPr anchor="b"/>
          <a:lstStyle>
            <a:defPPr>
              <a:defRPr kern="1200" smtId="4294967295"/>
            </a:defPPr>
            <a:lvl1pPr algn="l">
              <a:defRPr sz="2000" b="1"/>
            </a:lvl1pPr>
          </a:lstStyle>
          <a:p>
            <a:r>
              <a:rPr lang="en-US"/>
              <a:t>Click to edit Master title style</a:t>
            </a:r>
          </a:p>
        </p:txBody>
      </p:sp>
      <p:sp>
        <p:nvSpPr>
          <p:cNvPr id="3" name="Content Placeholder 2"/>
          <p:cNvSpPr>
            <a:spLocks noGrp="1"/>
          </p:cNvSpPr>
          <p:nvPr>
            <p:ph idx="1"/>
          </p:nvPr>
        </p:nvSpPr>
        <p:spPr>
          <a:xfrm>
            <a:off x="17160875" y="1311275"/>
            <a:ext cx="24536400" cy="28093988"/>
          </a:xfrm>
        </p:spPr>
        <p:txBody>
          <a:bodyPr/>
          <a:lstStyle>
            <a:defPPr>
              <a:defRPr kern="1200" smtId="4294967295"/>
            </a:defPPr>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3925" y="6888163"/>
            <a:ext cx="14439900" cy="22517100"/>
          </a:xfrm>
        </p:spPr>
        <p:txBody>
          <a:bodyPr/>
          <a:lstStyle>
            <a:defPPr>
              <a:defRPr kern="1200" smtId="4294967295"/>
            </a:defPPr>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6"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7" name="Rectangle 6"/>
          <p:cNvSpPr>
            <a:spLocks noGrp="1" noChangeArrowheads="1"/>
          </p:cNvSpPr>
          <p:nvPr>
            <p:ph type="sldNum" sz="quarter" idx="12"/>
          </p:nvPr>
        </p:nvSpPr>
        <p:spPr/>
        <p:txBody>
          <a:bodyPr/>
          <a:lstStyle>
            <a:defPPr>
              <a:defRPr kern="1200" smtId="4294967295"/>
            </a:defPPr>
            <a:lvl1pPr>
              <a:defRPr/>
            </a:lvl1pPr>
          </a:lstStyle>
          <a:p>
            <a:pPr>
              <a:defRPr/>
            </a:pPr>
            <a:fld id="{63D2E94D-57D8-45DE-BBE8-59CBB7A5E382}" type="slidenum">
              <a:rPr lang="en-US"/>
              <a:pPr>
                <a:defRPr/>
              </a:pPr>
              <a:t>‹#›</a:t>
            </a:fld>
            <a:endParaRPr lang="en-US"/>
          </a:p>
        </p:txBody>
      </p:sp>
    </p:spTree>
    <p:extLst>
      <p:ext uri="{BB962C8B-B14F-4D97-AF65-F5344CB8AC3E}">
        <p14:creationId xmlns:p14="http://schemas.microsoft.com/office/powerpoint/2010/main" val="115146592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3" y="23042562"/>
            <a:ext cx="26335038" cy="2720975"/>
          </a:xfrm>
        </p:spPr>
        <p:txBody>
          <a:bodyPr anchor="b"/>
          <a:lstStyle>
            <a:defPPr>
              <a:defRPr kern="1200" smtId="4294967295"/>
            </a:defPPr>
            <a:lvl1pPr algn="l">
              <a:defRPr sz="2000" b="1"/>
            </a:lvl1pPr>
          </a:lstStyle>
          <a:p>
            <a:r>
              <a:rPr lang="en-US"/>
              <a:t>Click to edit Master title style</a:t>
            </a:r>
          </a:p>
        </p:txBody>
      </p:sp>
      <p:sp>
        <p:nvSpPr>
          <p:cNvPr id="3" name="Picture Placeholder 2"/>
          <p:cNvSpPr>
            <a:spLocks noGrp="1"/>
          </p:cNvSpPr>
          <p:nvPr>
            <p:ph type="pic" idx="1"/>
          </p:nvPr>
        </p:nvSpPr>
        <p:spPr>
          <a:xfrm>
            <a:off x="8602663" y="2941638"/>
            <a:ext cx="26335038" cy="19750088"/>
          </a:xfrm>
        </p:spPr>
        <p:txBody>
          <a:bodyPr/>
          <a:lstStyle>
            <a:defPPr>
              <a:defRPr kern="1200" smtId="4294967295"/>
            </a:defPPr>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602663" y="25763538"/>
            <a:ext cx="26335038" cy="3862387"/>
          </a:xfrm>
        </p:spPr>
        <p:txBody>
          <a:bodyPr/>
          <a:lstStyle>
            <a:defPPr>
              <a:defRPr kern="1200" smtId="4294967295"/>
            </a:defPPr>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6"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7" name="Rectangle 6"/>
          <p:cNvSpPr>
            <a:spLocks noGrp="1" noChangeArrowheads="1"/>
          </p:cNvSpPr>
          <p:nvPr>
            <p:ph type="sldNum" sz="quarter" idx="12"/>
          </p:nvPr>
        </p:nvSpPr>
        <p:spPr/>
        <p:txBody>
          <a:bodyPr/>
          <a:lstStyle>
            <a:defPPr>
              <a:defRPr kern="1200" smtId="4294967295"/>
            </a:defPPr>
            <a:lvl1pPr>
              <a:defRPr/>
            </a:lvl1pPr>
          </a:lstStyle>
          <a:p>
            <a:pPr>
              <a:defRPr/>
            </a:pPr>
            <a:fld id="{01FD068A-1390-4726-BE45-AB18C473BC6F}" type="slidenum">
              <a:rPr lang="en-US"/>
              <a:pPr>
                <a:defRPr/>
              </a:pPr>
              <a:t>‹#›</a:t>
            </a:fld>
            <a:endParaRPr lang="en-US"/>
          </a:p>
        </p:txBody>
      </p:sp>
    </p:spTree>
    <p:extLst>
      <p:ext uri="{BB962C8B-B14F-4D97-AF65-F5344CB8AC3E}">
        <p14:creationId xmlns:p14="http://schemas.microsoft.com/office/powerpoint/2010/main" val="355848895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93925" y="1317625"/>
            <a:ext cx="395033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70254" tIns="235127" rIns="470254" bIns="235127" anchor="ctr" anchorCtr="0" compatLnSpc="1">
            <a:prstTxWarp prst="textNoShape">
              <a:avLst/>
            </a:prstTxWarp>
          </a:bodyPr>
          <a:lstStyle>
            <a:defPPr>
              <a:defRPr kern="1200" smtId="4294967295"/>
            </a:defPPr>
          </a:lstStyle>
          <a:p>
            <a:pPr lvl="0"/>
            <a:r>
              <a:rPr lang="en-US"/>
              <a:t>Click to edit Master title style</a:t>
            </a:r>
          </a:p>
        </p:txBody>
      </p:sp>
      <p:sp>
        <p:nvSpPr>
          <p:cNvPr id="1027" name="Rectangle 3"/>
          <p:cNvSpPr>
            <a:spLocks noGrp="1" noChangeArrowheads="1"/>
          </p:cNvSpPr>
          <p:nvPr>
            <p:ph type="body" idx="1"/>
          </p:nvPr>
        </p:nvSpPr>
        <p:spPr bwMode="auto">
          <a:xfrm>
            <a:off x="2193925" y="7680325"/>
            <a:ext cx="39503350" cy="2172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70254" tIns="235127" rIns="470254" bIns="235127" anchor="t" anchorCtr="0" compatLnSpc="1">
            <a:prstTxWarp prst="textNoShape">
              <a:avLst/>
            </a:prstTxWarp>
          </a:bodyPr>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2193925" y="29978350"/>
            <a:ext cx="10242550" cy="2286000"/>
          </a:xfrm>
          <a:prstGeom prst="rect">
            <a:avLst/>
          </a:prstGeom>
          <a:noFill/>
          <a:ln>
            <a:noFill/>
          </a:ln>
        </p:spPr>
        <p:txBody>
          <a:bodyPr vert="horz" wrap="square" lIns="470254" tIns="235127" rIns="470254" bIns="235127" anchor="t" anchorCtr="0" compatLnSpc="1">
            <a:prstTxWarp prst="textNoShape">
              <a:avLst/>
            </a:prstTxWarp>
          </a:bodyPr>
          <a:lstStyle>
            <a:defPPr>
              <a:defRPr kern="1200" smtId="4294967295"/>
            </a:defPPr>
            <a:lvl1pPr>
              <a:defRPr sz="7100" smtClean="0">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14995525" y="29978350"/>
            <a:ext cx="13900150" cy="2286000"/>
          </a:xfrm>
          <a:prstGeom prst="rect">
            <a:avLst/>
          </a:prstGeom>
          <a:noFill/>
          <a:ln>
            <a:noFill/>
          </a:ln>
        </p:spPr>
        <p:txBody>
          <a:bodyPr vert="horz" wrap="square" lIns="470254" tIns="235127" rIns="470254" bIns="235127" anchor="t" anchorCtr="0" compatLnSpc="1">
            <a:prstTxWarp prst="textNoShape">
              <a:avLst/>
            </a:prstTxWarp>
          </a:bodyPr>
          <a:lstStyle>
            <a:defPPr>
              <a:defRPr kern="1200" smtId="4294967295"/>
            </a:defPPr>
            <a:lvl1pPr algn="ctr">
              <a:defRPr sz="7100" smtClean="0">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31454725" y="29978350"/>
            <a:ext cx="10242550" cy="2286000"/>
          </a:xfrm>
          <a:prstGeom prst="rect">
            <a:avLst/>
          </a:prstGeom>
          <a:noFill/>
          <a:ln>
            <a:noFill/>
          </a:ln>
        </p:spPr>
        <p:txBody>
          <a:bodyPr vert="horz" wrap="square" lIns="470254" tIns="235127" rIns="470254" bIns="235127" anchor="t" anchorCtr="0" compatLnSpc="1">
            <a:prstTxWarp prst="textNoShape">
              <a:avLst/>
            </a:prstTxWarp>
          </a:bodyPr>
          <a:lstStyle>
            <a:defPPr>
              <a:defRPr kern="1200" smtId="4294967295"/>
            </a:defPPr>
            <a:lvl1pPr algn="r">
              <a:defRPr sz="7100" smtClean="0">
                <a:latin typeface="Arial" pitchFamily="34" charset="0"/>
              </a:defRPr>
            </a:lvl1pPr>
          </a:lstStyle>
          <a:p>
            <a:pPr>
              <a:defRPr/>
            </a:pPr>
            <a:fld id="{D74CA0E6-19C8-4E24-ACA2-24DF946E6C7E}" type="slidenum">
              <a:rPr lang="en-US"/>
              <a:pPr>
                <a:defRPr/>
              </a:pPr>
              <a:t>‹#›</a:t>
            </a:fld>
            <a:endParaRPr lang="en-US"/>
          </a:p>
        </p:txBody>
      </p:sp>
      <p:pic>
        <p:nvPicPr>
          <p:cNvPr id="1031" name="New picture"/>
          <p:cNvPicPr/>
          <p:nvPr/>
        </p:nvPicPr>
        <p:blipFill>
          <a:blip r:embed="rId14"/>
          <a:stretch>
            <a:fillRect/>
          </a:stretch>
        </p:blipFill>
        <p:spPr>
          <a:xfrm rot="16200000">
            <a:off x="-11506200" y="16459200"/>
            <a:ext cx="14274800" cy="4368800"/>
          </a:xfrm>
          <a:prstGeom prst="rect">
            <a:avLst/>
          </a:prstGeom>
        </p:spPr>
      </p:pic>
      <p:pic>
        <p:nvPicPr>
          <p:cNvPr id="1032" name="New picture"/>
          <p:cNvPicPr/>
          <p:nvPr/>
        </p:nvPicPr>
        <p:blipFill>
          <a:blip r:embed="rId14"/>
          <a:stretch>
            <a:fillRect/>
          </a:stretch>
        </p:blipFill>
        <p:spPr>
          <a:xfrm rot="5400000">
            <a:off x="41122600" y="16459200"/>
            <a:ext cx="14274800" cy="4368800"/>
          </a:xfrm>
          <a:prstGeom prst="rect">
            <a:avLst/>
          </a:prstGeom>
        </p:spPr>
      </p:pic>
      <p:pic>
        <p:nvPicPr>
          <p:cNvPr id="1033" name="New picture"/>
          <p:cNvPicPr/>
          <p:nvPr/>
        </p:nvPicPr>
        <p:blipFill>
          <a:blip r:embed="rId15"/>
          <a:stretch>
            <a:fillRect/>
          </a:stretch>
        </p:blipFill>
        <p:spPr>
          <a:xfrm>
            <a:off x="6959600" y="33426400"/>
            <a:ext cx="29972000" cy="1549400"/>
          </a:xfrm>
          <a:prstGeom prst="rect">
            <a:avLst/>
          </a:prstGeom>
        </p:spPr>
      </p:pic>
      <p:sp>
        <p:nvSpPr>
          <p:cNvPr id="1034" name="New shape"/>
          <p:cNvSpPr/>
          <p:nvPr/>
        </p:nvSpPr>
        <p:spPr>
          <a:xfrm>
            <a:off x="6959600" y="33997900"/>
            <a:ext cx="21945600" cy="127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sz="4880">
                <a:solidFill>
                  <a:srgbClr val="808080"/>
                </a:solidFill>
              </a:rPr>
              <a:t>Template ID: intellectualsage  Size: 48x36</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defPPr>
        <a:defRPr kern="1200" smtId="4294967295"/>
      </a:defPPr>
      <a:lvl1pPr algn="ctr" defTabSz="4703763" rtl="0" eaLnBrk="0" fontAlgn="base" hangingPunct="0">
        <a:spcBef>
          <a:spcPct val="0"/>
        </a:spcBef>
        <a:spcAft>
          <a:spcPct val="0"/>
        </a:spcAft>
        <a:defRPr sz="22700">
          <a:solidFill>
            <a:schemeClr val="tx2"/>
          </a:solidFill>
          <a:latin typeface="+mj-lt"/>
          <a:ea typeface="+mj-ea"/>
          <a:cs typeface="+mj-cs"/>
        </a:defRPr>
      </a:lvl1pPr>
      <a:lvl2pPr algn="ctr" defTabSz="4703763" rtl="0" eaLnBrk="0" fontAlgn="base" hangingPunct="0">
        <a:spcBef>
          <a:spcPct val="0"/>
        </a:spcBef>
        <a:spcAft>
          <a:spcPct val="0"/>
        </a:spcAft>
        <a:defRPr sz="22700">
          <a:solidFill>
            <a:schemeClr val="tx2"/>
          </a:solidFill>
          <a:latin typeface="Arial"/>
        </a:defRPr>
      </a:lvl2pPr>
      <a:lvl3pPr algn="ctr" defTabSz="4703763" rtl="0" eaLnBrk="0" fontAlgn="base" hangingPunct="0">
        <a:spcBef>
          <a:spcPct val="0"/>
        </a:spcBef>
        <a:spcAft>
          <a:spcPct val="0"/>
        </a:spcAft>
        <a:defRPr sz="22700">
          <a:solidFill>
            <a:schemeClr val="tx2"/>
          </a:solidFill>
          <a:latin typeface="Arial"/>
        </a:defRPr>
      </a:lvl3pPr>
      <a:lvl4pPr algn="ctr" defTabSz="4703763" rtl="0" eaLnBrk="0" fontAlgn="base" hangingPunct="0">
        <a:spcBef>
          <a:spcPct val="0"/>
        </a:spcBef>
        <a:spcAft>
          <a:spcPct val="0"/>
        </a:spcAft>
        <a:defRPr sz="22700">
          <a:solidFill>
            <a:schemeClr val="tx2"/>
          </a:solidFill>
          <a:latin typeface="Arial"/>
        </a:defRPr>
      </a:lvl4pPr>
      <a:lvl5pPr algn="ctr" defTabSz="4703763" rtl="0" eaLnBrk="0" fontAlgn="base" hangingPunct="0">
        <a:spcBef>
          <a:spcPct val="0"/>
        </a:spcBef>
        <a:spcAft>
          <a:spcPct val="0"/>
        </a:spcAft>
        <a:defRPr sz="22700">
          <a:solidFill>
            <a:schemeClr val="tx2"/>
          </a:solidFill>
          <a:latin typeface="Arial"/>
        </a:defRPr>
      </a:lvl5pPr>
      <a:lvl6pPr marL="457200" algn="ctr" defTabSz="4703763" rtl="0" fontAlgn="base">
        <a:spcBef>
          <a:spcPct val="0"/>
        </a:spcBef>
        <a:spcAft>
          <a:spcPct val="0"/>
        </a:spcAft>
        <a:defRPr sz="22700">
          <a:solidFill>
            <a:schemeClr val="tx2"/>
          </a:solidFill>
          <a:latin typeface="Arial"/>
        </a:defRPr>
      </a:lvl6pPr>
      <a:lvl7pPr marL="914400" algn="ctr" defTabSz="4703763" rtl="0" fontAlgn="base">
        <a:spcBef>
          <a:spcPct val="0"/>
        </a:spcBef>
        <a:spcAft>
          <a:spcPct val="0"/>
        </a:spcAft>
        <a:defRPr sz="22700">
          <a:solidFill>
            <a:schemeClr val="tx2"/>
          </a:solidFill>
          <a:latin typeface="Arial"/>
        </a:defRPr>
      </a:lvl7pPr>
      <a:lvl8pPr marL="1371600" algn="ctr" defTabSz="4703763" rtl="0" fontAlgn="base">
        <a:spcBef>
          <a:spcPct val="0"/>
        </a:spcBef>
        <a:spcAft>
          <a:spcPct val="0"/>
        </a:spcAft>
        <a:defRPr sz="22700">
          <a:solidFill>
            <a:schemeClr val="tx2"/>
          </a:solidFill>
          <a:latin typeface="Arial"/>
        </a:defRPr>
      </a:lvl8pPr>
      <a:lvl9pPr marL="1828800" algn="ctr" defTabSz="4703763" rtl="0" fontAlgn="base">
        <a:spcBef>
          <a:spcPct val="0"/>
        </a:spcBef>
        <a:spcAft>
          <a:spcPct val="0"/>
        </a:spcAft>
        <a:defRPr sz="22700">
          <a:solidFill>
            <a:schemeClr val="tx2"/>
          </a:solidFill>
          <a:latin typeface="Arial"/>
        </a:defRPr>
      </a:lvl9pPr>
    </p:titleStyle>
    <p:bodyStyle>
      <a:defPPr>
        <a:defRPr kern="1200" smtId="4294967295"/>
      </a:defPPr>
      <a:lvl1pPr marL="1762125" indent="-1762125" algn="l" defTabSz="4703763" rtl="0" eaLnBrk="0" fontAlgn="base" hangingPunct="0">
        <a:spcBef>
          <a:spcPct val="20000"/>
        </a:spcBef>
        <a:spcAft>
          <a:spcPct val="0"/>
        </a:spcAft>
        <a:buChar char="•"/>
        <a:defRPr sz="16500">
          <a:solidFill>
            <a:schemeClr val="tx1"/>
          </a:solidFill>
          <a:latin typeface="+mn-lt"/>
          <a:ea typeface="+mn-ea"/>
          <a:cs typeface="+mn-cs"/>
        </a:defRPr>
      </a:lvl1pPr>
      <a:lvl2pPr marL="3822700" indent="-1471613" algn="l" defTabSz="4703763" rtl="0" eaLnBrk="0" fontAlgn="base" hangingPunct="0">
        <a:spcBef>
          <a:spcPct val="20000"/>
        </a:spcBef>
        <a:spcAft>
          <a:spcPct val="0"/>
        </a:spcAft>
        <a:buChar char="–"/>
        <a:defRPr sz="14400">
          <a:solidFill>
            <a:schemeClr val="tx1"/>
          </a:solidFill>
          <a:latin typeface="+mn-lt"/>
        </a:defRPr>
      </a:lvl2pPr>
      <a:lvl3pPr marL="5878513" indent="-1174750" algn="l" defTabSz="4703763" rtl="0" eaLnBrk="0" fontAlgn="base" hangingPunct="0">
        <a:spcBef>
          <a:spcPct val="20000"/>
        </a:spcBef>
        <a:spcAft>
          <a:spcPct val="0"/>
        </a:spcAft>
        <a:buChar char="•"/>
        <a:defRPr sz="12400">
          <a:solidFill>
            <a:schemeClr val="tx1"/>
          </a:solidFill>
          <a:latin typeface="+mn-lt"/>
        </a:defRPr>
      </a:lvl3pPr>
      <a:lvl4pPr marL="8229600" indent="-1174750" algn="l" defTabSz="4703763" rtl="0" eaLnBrk="0" fontAlgn="base" hangingPunct="0">
        <a:spcBef>
          <a:spcPct val="20000"/>
        </a:spcBef>
        <a:spcAft>
          <a:spcPct val="0"/>
        </a:spcAft>
        <a:buChar char="–"/>
        <a:defRPr sz="10300">
          <a:solidFill>
            <a:schemeClr val="tx1"/>
          </a:solidFill>
          <a:latin typeface="+mn-lt"/>
        </a:defRPr>
      </a:lvl4pPr>
      <a:lvl5pPr marL="10582275" indent="-1176338" algn="l" defTabSz="4703763" rtl="0" eaLnBrk="0" fontAlgn="base" hangingPunct="0">
        <a:spcBef>
          <a:spcPct val="20000"/>
        </a:spcBef>
        <a:spcAft>
          <a:spcPct val="0"/>
        </a:spcAft>
        <a:buChar char="»"/>
        <a:defRPr sz="10300">
          <a:solidFill>
            <a:schemeClr val="tx1"/>
          </a:solidFill>
          <a:latin typeface="+mn-lt"/>
        </a:defRPr>
      </a:lvl5pPr>
      <a:lvl6pPr marL="11039475" indent="-1176338" algn="l" defTabSz="4703763" rtl="0" fontAlgn="base">
        <a:spcBef>
          <a:spcPct val="20000"/>
        </a:spcBef>
        <a:spcAft>
          <a:spcPct val="0"/>
        </a:spcAft>
        <a:buChar char="»"/>
        <a:defRPr sz="10300">
          <a:solidFill>
            <a:schemeClr val="tx1"/>
          </a:solidFill>
          <a:latin typeface="+mn-lt"/>
        </a:defRPr>
      </a:lvl6pPr>
      <a:lvl7pPr marL="11496675" indent="-1176338" algn="l" defTabSz="4703763" rtl="0" fontAlgn="base">
        <a:spcBef>
          <a:spcPct val="20000"/>
        </a:spcBef>
        <a:spcAft>
          <a:spcPct val="0"/>
        </a:spcAft>
        <a:buChar char="»"/>
        <a:defRPr sz="10300">
          <a:solidFill>
            <a:schemeClr val="tx1"/>
          </a:solidFill>
          <a:latin typeface="+mn-lt"/>
        </a:defRPr>
      </a:lvl7pPr>
      <a:lvl8pPr marL="11953875" indent="-1176338" algn="l" defTabSz="4703763" rtl="0" fontAlgn="base">
        <a:spcBef>
          <a:spcPct val="20000"/>
        </a:spcBef>
        <a:spcAft>
          <a:spcPct val="0"/>
        </a:spcAft>
        <a:buChar char="»"/>
        <a:defRPr sz="10300">
          <a:solidFill>
            <a:schemeClr val="tx1"/>
          </a:solidFill>
          <a:latin typeface="+mn-lt"/>
        </a:defRPr>
      </a:lvl8pPr>
      <a:lvl9pPr marL="12411075" indent="-1176338" algn="l" defTabSz="4703763" rtl="0" fontAlgn="base">
        <a:spcBef>
          <a:spcPct val="20000"/>
        </a:spcBef>
        <a:spcAft>
          <a:spcPct val="0"/>
        </a:spcAft>
        <a:buChar char="»"/>
        <a:defRPr sz="103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microsoft.com/office/2018/10/relationships/comments" Target="../comments/modernComment_100_0.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BCDCDE"/>
            </a:gs>
            <a:gs pos="100000">
              <a:schemeClr val="bg1"/>
            </a:gs>
          </a:gsLst>
          <a:lin ang="5400000" scaled="1"/>
        </a:gradFill>
        <a:effectLst/>
      </p:bgPr>
    </p:bg>
    <p:spTree>
      <p:nvGrpSpPr>
        <p:cNvPr id="1" name=""/>
        <p:cNvGrpSpPr/>
        <p:nvPr/>
      </p:nvGrpSpPr>
      <p:grpSpPr>
        <a:xfrm>
          <a:off x="0" y="0"/>
          <a:ext cx="0" cy="0"/>
          <a:chOff x="0" y="0"/>
          <a:chExt cx="0" cy="0"/>
        </a:xfrm>
      </p:grpSpPr>
      <p:sp>
        <p:nvSpPr>
          <p:cNvPr id="19" name="Rectangle: Diagonal Corners Rounded 18">
            <a:extLst>
              <a:ext uri="{FF2B5EF4-FFF2-40B4-BE49-F238E27FC236}">
                <a16:creationId xmlns:a16="http://schemas.microsoft.com/office/drawing/2014/main" id="{406F193C-8566-41B6-8625-E7C934BB073C}"/>
              </a:ext>
            </a:extLst>
          </p:cNvPr>
          <p:cNvSpPr/>
          <p:nvPr/>
        </p:nvSpPr>
        <p:spPr bwMode="auto">
          <a:xfrm>
            <a:off x="685800" y="685799"/>
            <a:ext cx="42519600" cy="6266743"/>
          </a:xfrm>
          <a:prstGeom prst="round2DiagRect">
            <a:avLst/>
          </a:prstGeom>
          <a:solidFill>
            <a:srgbClr val="43808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703763" rtl="0" eaLnBrk="1" fontAlgn="base" latinLnBrk="0" hangingPunct="1">
              <a:lnSpc>
                <a:spcPct val="100000"/>
              </a:lnSpc>
              <a:spcBef>
                <a:spcPct val="0"/>
              </a:spcBef>
              <a:spcAft>
                <a:spcPct val="0"/>
              </a:spcAft>
              <a:buClrTx/>
              <a:buSzTx/>
              <a:buFontTx/>
              <a:buNone/>
            </a:pPr>
            <a:endParaRPr kumimoji="0" lang="en-US" sz="3800" b="0" i="0" u="none" strike="noStrike" cap="none" normalizeH="0" baseline="0" dirty="0">
              <a:ln>
                <a:noFill/>
              </a:ln>
              <a:solidFill>
                <a:schemeClr val="tx1"/>
              </a:solidFill>
              <a:effectLst/>
              <a:latin typeface="Arial"/>
            </a:endParaRPr>
          </a:p>
        </p:txBody>
      </p:sp>
      <p:sp>
        <p:nvSpPr>
          <p:cNvPr id="20" name="Title 11">
            <a:extLst>
              <a:ext uri="{FF2B5EF4-FFF2-40B4-BE49-F238E27FC236}">
                <a16:creationId xmlns:a16="http://schemas.microsoft.com/office/drawing/2014/main" id="{EE7A5C51-35F0-4B71-992D-43D344D16C04}"/>
              </a:ext>
            </a:extLst>
          </p:cNvPr>
          <p:cNvSpPr txBox="1"/>
          <p:nvPr/>
        </p:nvSpPr>
        <p:spPr>
          <a:xfrm>
            <a:off x="5734800" y="683435"/>
            <a:ext cx="32464800" cy="3178935"/>
          </a:xfrm>
          <a:prstGeom prst="rect">
            <a:avLst/>
          </a:prstGeom>
        </p:spPr>
        <p:txBody>
          <a:bodyPr lIns="128016" tIns="64008" rIns="128016" bIns="64008" anchor="t"/>
          <a:lstStyle>
            <a:defPPr>
              <a:defRPr lang="en-US"/>
            </a:defPPr>
            <a:lvl1pPr marL="0" algn="l" defTabSz="4388077" rtl="0" eaLnBrk="1" latinLnBrk="0" hangingPunct="1">
              <a:defRPr sz="8698" kern="1200">
                <a:solidFill>
                  <a:schemeClr val="tx1"/>
                </a:solidFill>
                <a:latin typeface="+mn-lt"/>
                <a:ea typeface="+mn-ea"/>
                <a:cs typeface="+mn-cs"/>
              </a:defRPr>
            </a:lvl1pPr>
            <a:lvl2pPr marL="2194039" algn="l" defTabSz="4388077" rtl="0" eaLnBrk="1" latinLnBrk="0" hangingPunct="1">
              <a:defRPr sz="8698" kern="1200">
                <a:solidFill>
                  <a:schemeClr val="tx1"/>
                </a:solidFill>
                <a:latin typeface="+mn-lt"/>
                <a:ea typeface="+mn-ea"/>
                <a:cs typeface="+mn-cs"/>
              </a:defRPr>
            </a:lvl2pPr>
            <a:lvl3pPr marL="4388077" algn="l" defTabSz="4388077" rtl="0" eaLnBrk="1" latinLnBrk="0" hangingPunct="1">
              <a:defRPr sz="8698" kern="1200">
                <a:solidFill>
                  <a:schemeClr val="tx1"/>
                </a:solidFill>
                <a:latin typeface="+mn-lt"/>
                <a:ea typeface="+mn-ea"/>
                <a:cs typeface="+mn-cs"/>
              </a:defRPr>
            </a:lvl3pPr>
            <a:lvl4pPr marL="6582120" algn="l" defTabSz="4388077" rtl="0" eaLnBrk="1" latinLnBrk="0" hangingPunct="1">
              <a:defRPr sz="8698" kern="1200">
                <a:solidFill>
                  <a:schemeClr val="tx1"/>
                </a:solidFill>
                <a:latin typeface="+mn-lt"/>
                <a:ea typeface="+mn-ea"/>
                <a:cs typeface="+mn-cs"/>
              </a:defRPr>
            </a:lvl4pPr>
            <a:lvl5pPr marL="8776160" algn="l" defTabSz="4388077" rtl="0" eaLnBrk="1" latinLnBrk="0" hangingPunct="1">
              <a:defRPr sz="8698" kern="1200">
                <a:solidFill>
                  <a:schemeClr val="tx1"/>
                </a:solidFill>
                <a:latin typeface="+mn-lt"/>
                <a:ea typeface="+mn-ea"/>
                <a:cs typeface="+mn-cs"/>
              </a:defRPr>
            </a:lvl5pPr>
            <a:lvl6pPr marL="10970199" algn="l" defTabSz="4388077" rtl="0" eaLnBrk="1" latinLnBrk="0" hangingPunct="1">
              <a:defRPr sz="8698" kern="1200">
                <a:solidFill>
                  <a:schemeClr val="tx1"/>
                </a:solidFill>
                <a:latin typeface="+mn-lt"/>
                <a:ea typeface="+mn-ea"/>
                <a:cs typeface="+mn-cs"/>
              </a:defRPr>
            </a:lvl6pPr>
            <a:lvl7pPr marL="13164238" algn="l" defTabSz="4388077" rtl="0" eaLnBrk="1" latinLnBrk="0" hangingPunct="1">
              <a:defRPr sz="8698" kern="1200">
                <a:solidFill>
                  <a:schemeClr val="tx1"/>
                </a:solidFill>
                <a:latin typeface="+mn-lt"/>
                <a:ea typeface="+mn-ea"/>
                <a:cs typeface="+mn-cs"/>
              </a:defRPr>
            </a:lvl7pPr>
            <a:lvl8pPr marL="15358277" algn="l" defTabSz="4388077" rtl="0" eaLnBrk="1" latinLnBrk="0" hangingPunct="1">
              <a:defRPr sz="8698" kern="1200">
                <a:solidFill>
                  <a:schemeClr val="tx1"/>
                </a:solidFill>
                <a:latin typeface="+mn-lt"/>
                <a:ea typeface="+mn-ea"/>
                <a:cs typeface="+mn-cs"/>
              </a:defRPr>
            </a:lvl8pPr>
            <a:lvl9pPr marL="17552318" algn="l" defTabSz="4388077" rtl="0" eaLnBrk="1" latinLnBrk="0" hangingPunct="1">
              <a:defRPr sz="8698" kern="1200">
                <a:solidFill>
                  <a:schemeClr val="tx1"/>
                </a:solidFill>
                <a:latin typeface="+mn-lt"/>
                <a:ea typeface="+mn-ea"/>
                <a:cs typeface="+mn-cs"/>
              </a:defRPr>
            </a:lvl9pPr>
          </a:lstStyle>
          <a:p>
            <a:pPr algn="ctr"/>
            <a:r>
              <a:rPr lang="en-US" sz="12000" dirty="0">
                <a:solidFill>
                  <a:schemeClr val="bg1"/>
                </a:solidFill>
                <a:latin typeface="Times New Roman"/>
                <a:cs typeface="Times New Roman"/>
              </a:rPr>
              <a:t>Quantifying the Effect of Sediment Organic Matter on Oyster Shell Dissolution</a:t>
            </a:r>
          </a:p>
        </p:txBody>
      </p:sp>
      <p:sp>
        <p:nvSpPr>
          <p:cNvPr id="21" name="Text Placeholder 16">
            <a:extLst>
              <a:ext uri="{FF2B5EF4-FFF2-40B4-BE49-F238E27FC236}">
                <a16:creationId xmlns:a16="http://schemas.microsoft.com/office/drawing/2014/main" id="{1F3AA395-C058-4F87-B3A3-A8A8BC543EF9}"/>
              </a:ext>
            </a:extLst>
          </p:cNvPr>
          <p:cNvSpPr txBox="1"/>
          <p:nvPr/>
        </p:nvSpPr>
        <p:spPr>
          <a:xfrm>
            <a:off x="1414800" y="4350838"/>
            <a:ext cx="41061600" cy="1834922"/>
          </a:xfrm>
          <a:prstGeom prst="rect">
            <a:avLst/>
          </a:prstGeom>
        </p:spPr>
        <p:txBody>
          <a:bodyPr lIns="128016" tIns="64008" rIns="128016" bIns="64008" anchor="t"/>
          <a:lstStyle>
            <a:defPPr>
              <a:defRPr lang="en-US"/>
            </a:defPPr>
            <a:lvl1pPr marL="0" algn="l" defTabSz="4388077" rtl="0" eaLnBrk="1" latinLnBrk="0" hangingPunct="1">
              <a:defRPr sz="8698" kern="1200">
                <a:solidFill>
                  <a:schemeClr val="tx1"/>
                </a:solidFill>
                <a:latin typeface="+mn-lt"/>
                <a:ea typeface="+mn-ea"/>
                <a:cs typeface="+mn-cs"/>
              </a:defRPr>
            </a:lvl1pPr>
            <a:lvl2pPr marL="2194039" algn="l" defTabSz="4388077" rtl="0" eaLnBrk="1" latinLnBrk="0" hangingPunct="1">
              <a:defRPr sz="8698" kern="1200">
                <a:solidFill>
                  <a:schemeClr val="tx1"/>
                </a:solidFill>
                <a:latin typeface="+mn-lt"/>
                <a:ea typeface="+mn-ea"/>
                <a:cs typeface="+mn-cs"/>
              </a:defRPr>
            </a:lvl2pPr>
            <a:lvl3pPr marL="4388077" algn="l" defTabSz="4388077" rtl="0" eaLnBrk="1" latinLnBrk="0" hangingPunct="1">
              <a:defRPr sz="8698" kern="1200">
                <a:solidFill>
                  <a:schemeClr val="tx1"/>
                </a:solidFill>
                <a:latin typeface="+mn-lt"/>
                <a:ea typeface="+mn-ea"/>
                <a:cs typeface="+mn-cs"/>
              </a:defRPr>
            </a:lvl3pPr>
            <a:lvl4pPr marL="6582120" algn="l" defTabSz="4388077" rtl="0" eaLnBrk="1" latinLnBrk="0" hangingPunct="1">
              <a:defRPr sz="8698" kern="1200">
                <a:solidFill>
                  <a:schemeClr val="tx1"/>
                </a:solidFill>
                <a:latin typeface="+mn-lt"/>
                <a:ea typeface="+mn-ea"/>
                <a:cs typeface="+mn-cs"/>
              </a:defRPr>
            </a:lvl4pPr>
            <a:lvl5pPr marL="8776160" algn="l" defTabSz="4388077" rtl="0" eaLnBrk="1" latinLnBrk="0" hangingPunct="1">
              <a:defRPr sz="8698" kern="1200">
                <a:solidFill>
                  <a:schemeClr val="tx1"/>
                </a:solidFill>
                <a:latin typeface="+mn-lt"/>
                <a:ea typeface="+mn-ea"/>
                <a:cs typeface="+mn-cs"/>
              </a:defRPr>
            </a:lvl5pPr>
            <a:lvl6pPr marL="10970199" algn="l" defTabSz="4388077" rtl="0" eaLnBrk="1" latinLnBrk="0" hangingPunct="1">
              <a:defRPr sz="8698" kern="1200">
                <a:solidFill>
                  <a:schemeClr val="tx1"/>
                </a:solidFill>
                <a:latin typeface="+mn-lt"/>
                <a:ea typeface="+mn-ea"/>
                <a:cs typeface="+mn-cs"/>
              </a:defRPr>
            </a:lvl6pPr>
            <a:lvl7pPr marL="13164238" algn="l" defTabSz="4388077" rtl="0" eaLnBrk="1" latinLnBrk="0" hangingPunct="1">
              <a:defRPr sz="8698" kern="1200">
                <a:solidFill>
                  <a:schemeClr val="tx1"/>
                </a:solidFill>
                <a:latin typeface="+mn-lt"/>
                <a:ea typeface="+mn-ea"/>
                <a:cs typeface="+mn-cs"/>
              </a:defRPr>
            </a:lvl7pPr>
            <a:lvl8pPr marL="15358277" algn="l" defTabSz="4388077" rtl="0" eaLnBrk="1" latinLnBrk="0" hangingPunct="1">
              <a:defRPr sz="8698" kern="1200">
                <a:solidFill>
                  <a:schemeClr val="tx1"/>
                </a:solidFill>
                <a:latin typeface="+mn-lt"/>
                <a:ea typeface="+mn-ea"/>
                <a:cs typeface="+mn-cs"/>
              </a:defRPr>
            </a:lvl8pPr>
            <a:lvl9pPr marL="17552318" algn="l" defTabSz="4388077" rtl="0" eaLnBrk="1" latinLnBrk="0" hangingPunct="1">
              <a:defRPr sz="8698" kern="1200">
                <a:solidFill>
                  <a:schemeClr val="tx1"/>
                </a:solidFill>
                <a:latin typeface="+mn-lt"/>
                <a:ea typeface="+mn-ea"/>
                <a:cs typeface="+mn-cs"/>
              </a:defRPr>
            </a:lvl9pPr>
          </a:lstStyle>
          <a:p>
            <a:pPr algn="ctr"/>
            <a:r>
              <a:rPr lang="en-US" sz="6600" u="sng" dirty="0">
                <a:solidFill>
                  <a:schemeClr val="bg1"/>
                </a:solidFill>
                <a:latin typeface="Times New Roman"/>
                <a:cs typeface="Times New Roman"/>
              </a:rPr>
              <a:t>Anna Jacoby</a:t>
            </a:r>
            <a:r>
              <a:rPr lang="en-US" sz="6600" dirty="0">
                <a:solidFill>
                  <a:schemeClr val="bg1"/>
                </a:solidFill>
                <a:latin typeface="Times New Roman"/>
                <a:cs typeface="Times New Roman"/>
              </a:rPr>
              <a:t>, Kevin </a:t>
            </a:r>
            <a:r>
              <a:rPr lang="en-US" sz="6600" dirty="0" err="1">
                <a:solidFill>
                  <a:schemeClr val="bg1"/>
                </a:solidFill>
                <a:latin typeface="Times New Roman"/>
                <a:cs typeface="Times New Roman"/>
              </a:rPr>
              <a:t>Engelbert</a:t>
            </a:r>
            <a:r>
              <a:rPr lang="en-US" sz="6600" dirty="0">
                <a:solidFill>
                  <a:schemeClr val="bg1"/>
                </a:solidFill>
                <a:latin typeface="Times New Roman"/>
                <a:cs typeface="Times New Roman"/>
              </a:rPr>
              <a:t>, Dr. </a:t>
            </a:r>
            <a:r>
              <a:rPr lang="en-US" sz="6600" dirty="0" err="1">
                <a:solidFill>
                  <a:schemeClr val="bg1"/>
                </a:solidFill>
                <a:latin typeface="Times New Roman"/>
                <a:cs typeface="Times New Roman"/>
              </a:rPr>
              <a:t>Havalend</a:t>
            </a:r>
            <a:r>
              <a:rPr lang="en-US" sz="6600" dirty="0">
                <a:solidFill>
                  <a:schemeClr val="bg1"/>
                </a:solidFill>
                <a:latin typeface="Times New Roman"/>
                <a:cs typeface="Times New Roman"/>
              </a:rPr>
              <a:t> </a:t>
            </a:r>
            <a:r>
              <a:rPr lang="en-US" sz="6600" dirty="0" err="1">
                <a:solidFill>
                  <a:schemeClr val="bg1"/>
                </a:solidFill>
                <a:latin typeface="Times New Roman"/>
                <a:cs typeface="Times New Roman"/>
              </a:rPr>
              <a:t>Steinmuller</a:t>
            </a:r>
            <a:endParaRPr lang="en-US" sz="6600" dirty="0">
              <a:solidFill>
                <a:schemeClr val="bg1"/>
              </a:solidFill>
              <a:latin typeface="Times New Roman" panose="02020603050405020304" pitchFamily="18" charset="0"/>
              <a:cs typeface="Times New Roman" panose="02020603050405020304" pitchFamily="18" charset="0"/>
            </a:endParaRPr>
          </a:p>
          <a:p>
            <a:pPr algn="ctr"/>
            <a:r>
              <a:rPr lang="en-US" sz="6600" dirty="0">
                <a:solidFill>
                  <a:schemeClr val="bg1"/>
                </a:solidFill>
                <a:latin typeface="Times New Roman"/>
                <a:cs typeface="Times New Roman"/>
              </a:rPr>
              <a:t>Research Mentor:  Dr. Josh Breithaupt, Coastal &amp; Marine Laboratory, Florida State University</a:t>
            </a:r>
          </a:p>
          <a:p>
            <a:pPr algn="ctr"/>
            <a:endParaRPr lang="en-US" sz="5600" dirty="0">
              <a:solidFill>
                <a:schemeClr val="bg1"/>
              </a:solidFill>
              <a:latin typeface="Montserrat Light" panose="00000400000000000000" pitchFamily="50" charset="0"/>
            </a:endParaRPr>
          </a:p>
        </p:txBody>
      </p:sp>
      <p:sp>
        <p:nvSpPr>
          <p:cNvPr id="24" name="TextBox 19">
            <a:extLst>
              <a:ext uri="{FF2B5EF4-FFF2-40B4-BE49-F238E27FC236}">
                <a16:creationId xmlns:a16="http://schemas.microsoft.com/office/drawing/2014/main" id="{3C57D4F6-5B1E-4A2D-8728-4DE56B7226E3}"/>
              </a:ext>
            </a:extLst>
          </p:cNvPr>
          <p:cNvSpPr txBox="1">
            <a:spLocks noChangeArrowheads="1"/>
          </p:cNvSpPr>
          <p:nvPr/>
        </p:nvSpPr>
        <p:spPr bwMode="auto">
          <a:xfrm>
            <a:off x="11511116" y="8874301"/>
            <a:ext cx="10058400" cy="1505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8" tIns="45709" rIns="91418" bIns="45709" anchor="t">
            <a:spAutoFit/>
          </a:bodyPr>
          <a:lstStyle>
            <a:defPPr>
              <a:defRPr lang="en-US"/>
            </a:defPPr>
            <a:lvl1pPr algn="l" rtl="0" fontAlgn="base">
              <a:spcBef>
                <a:spcPct val="0"/>
              </a:spcBef>
              <a:spcAft>
                <a:spcPct val="0"/>
              </a:spcAft>
              <a:defRPr sz="3000" kern="1200">
                <a:solidFill>
                  <a:schemeClr val="tx1"/>
                </a:solidFill>
                <a:latin typeface="Arial"/>
                <a:ea typeface="+mn-ea"/>
                <a:cs typeface="+mn-cs"/>
              </a:defRPr>
            </a:lvl1pPr>
            <a:lvl2pPr marL="457200" algn="l" rtl="0" fontAlgn="base">
              <a:spcBef>
                <a:spcPct val="0"/>
              </a:spcBef>
              <a:spcAft>
                <a:spcPct val="0"/>
              </a:spcAft>
              <a:defRPr sz="3000" kern="1200">
                <a:solidFill>
                  <a:schemeClr val="tx1"/>
                </a:solidFill>
                <a:latin typeface="Arial"/>
                <a:ea typeface="+mn-ea"/>
                <a:cs typeface="+mn-cs"/>
              </a:defRPr>
            </a:lvl2pPr>
            <a:lvl3pPr marL="914400" algn="l" rtl="0" fontAlgn="base">
              <a:spcBef>
                <a:spcPct val="0"/>
              </a:spcBef>
              <a:spcAft>
                <a:spcPct val="0"/>
              </a:spcAft>
              <a:defRPr sz="3000" kern="1200">
                <a:solidFill>
                  <a:schemeClr val="tx1"/>
                </a:solidFill>
                <a:latin typeface="Arial"/>
                <a:ea typeface="+mn-ea"/>
                <a:cs typeface="+mn-cs"/>
              </a:defRPr>
            </a:lvl3pPr>
            <a:lvl4pPr marL="1371600" algn="l" rtl="0" fontAlgn="base">
              <a:spcBef>
                <a:spcPct val="0"/>
              </a:spcBef>
              <a:spcAft>
                <a:spcPct val="0"/>
              </a:spcAft>
              <a:defRPr sz="3000" kern="1200">
                <a:solidFill>
                  <a:schemeClr val="tx1"/>
                </a:solidFill>
                <a:latin typeface="Arial"/>
                <a:ea typeface="+mn-ea"/>
                <a:cs typeface="+mn-cs"/>
              </a:defRPr>
            </a:lvl4pPr>
            <a:lvl5pPr marL="1828800" algn="l" rtl="0" fontAlgn="base">
              <a:spcBef>
                <a:spcPct val="0"/>
              </a:spcBef>
              <a:spcAft>
                <a:spcPct val="0"/>
              </a:spcAft>
              <a:defRPr sz="3000" kern="1200">
                <a:solidFill>
                  <a:schemeClr val="tx1"/>
                </a:solidFill>
                <a:latin typeface="Arial"/>
                <a:ea typeface="+mn-ea"/>
                <a:cs typeface="+mn-cs"/>
              </a:defRPr>
            </a:lvl5pPr>
            <a:lvl6pPr marL="2286000" algn="l" defTabSz="914400" rtl="0" eaLnBrk="1" latinLnBrk="0" hangingPunct="1">
              <a:defRPr sz="3000" kern="1200">
                <a:solidFill>
                  <a:schemeClr val="tx1"/>
                </a:solidFill>
                <a:latin typeface="Arial"/>
                <a:ea typeface="+mn-ea"/>
                <a:cs typeface="+mn-cs"/>
              </a:defRPr>
            </a:lvl6pPr>
            <a:lvl7pPr marL="2743200" algn="l" defTabSz="914400" rtl="0" eaLnBrk="1" latinLnBrk="0" hangingPunct="1">
              <a:defRPr sz="3000" kern="1200">
                <a:solidFill>
                  <a:schemeClr val="tx1"/>
                </a:solidFill>
                <a:latin typeface="Arial"/>
                <a:ea typeface="+mn-ea"/>
                <a:cs typeface="+mn-cs"/>
              </a:defRPr>
            </a:lvl7pPr>
            <a:lvl8pPr marL="3200400" algn="l" defTabSz="914400" rtl="0" eaLnBrk="1" latinLnBrk="0" hangingPunct="1">
              <a:defRPr sz="3000" kern="1200">
                <a:solidFill>
                  <a:schemeClr val="tx1"/>
                </a:solidFill>
                <a:latin typeface="Arial"/>
                <a:ea typeface="+mn-ea"/>
                <a:cs typeface="+mn-cs"/>
              </a:defRPr>
            </a:lvl8pPr>
            <a:lvl9pPr marL="3657600" algn="l" defTabSz="914400" rtl="0" eaLnBrk="1" latinLnBrk="0" hangingPunct="1">
              <a:defRPr sz="3000" kern="1200">
                <a:solidFill>
                  <a:schemeClr val="tx1"/>
                </a:solidFill>
                <a:latin typeface="Arial"/>
                <a:ea typeface="+mn-ea"/>
                <a:cs typeface="+mn-cs"/>
              </a:defRPr>
            </a:lvl9pPr>
          </a:lstStyle>
          <a:p>
            <a:pPr marL="571500" indent="-571500">
              <a:buFont typeface="Arial" panose="020B0604020202020204" pitchFamily="34" charset="0"/>
              <a:buChar char="•"/>
            </a:pPr>
            <a:r>
              <a:rPr lang="en-US" sz="3600">
                <a:latin typeface="Times New Roman"/>
                <a:cs typeface="Times New Roman"/>
              </a:rPr>
              <a:t>Oyster shells were placed in multiple types of sediment and checked for dissolution after 90 days.</a:t>
            </a:r>
            <a:endParaRPr lang="en-US"/>
          </a:p>
          <a:p>
            <a:pPr marL="571500" indent="-571500">
              <a:buFont typeface="Arial" panose="020B0604020202020204" pitchFamily="34" charset="0"/>
              <a:buChar char="•"/>
            </a:pPr>
            <a:r>
              <a:rPr lang="en-US" sz="3600">
                <a:latin typeface="Times New Roman"/>
                <a:cs typeface="Times New Roman"/>
              </a:rPr>
              <a:t>40 cylindrical plastic containers had one-centimeter holes drilled in them and plugged with rubber corks</a:t>
            </a:r>
            <a:endParaRPr lang="en-US"/>
          </a:p>
          <a:p>
            <a:pPr marL="571500" indent="-571500">
              <a:buFont typeface="Arial" panose="020B0604020202020204" pitchFamily="34" charset="0"/>
              <a:buChar char="•"/>
            </a:pPr>
            <a:r>
              <a:rPr lang="en-US" sz="3600">
                <a:latin typeface="Times New Roman"/>
                <a:cs typeface="Times New Roman"/>
              </a:rPr>
              <a:t>4 different sediment types were placed three quarters of the way in the containers and topped off with saltwater </a:t>
            </a:r>
            <a:endParaRPr lang="en-US" sz="3600" dirty="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3600">
                <a:latin typeface="Times New Roman"/>
                <a:cs typeface="Times New Roman"/>
              </a:rPr>
              <a:t>the oyster shells were fully submerged in the water/mud</a:t>
            </a:r>
          </a:p>
          <a:p>
            <a:pPr marL="571500" indent="-571500">
              <a:buFont typeface="Arial" panose="020B0604020202020204" pitchFamily="34" charset="0"/>
              <a:buChar char="•"/>
            </a:pPr>
            <a:r>
              <a:rPr lang="en-US" sz="3600">
                <a:latin typeface="Times New Roman"/>
                <a:cs typeface="Times New Roman"/>
              </a:rPr>
              <a:t>types of sediment included were intertidal, litter, mangrove, and subtidal</a:t>
            </a:r>
          </a:p>
          <a:p>
            <a:pPr marL="571500" indent="-571500">
              <a:buFont typeface="Arial" panose="020B0604020202020204" pitchFamily="34" charset="0"/>
              <a:buChar char="•"/>
            </a:pPr>
            <a:r>
              <a:rPr lang="en-US" sz="3600">
                <a:latin typeface="Times New Roman"/>
                <a:cs typeface="Times New Roman"/>
              </a:rPr>
              <a:t>8 containers were filled with each mud type with one control group of solely saltwater</a:t>
            </a:r>
          </a:p>
          <a:p>
            <a:pPr marL="571500" indent="-571500">
              <a:buFont typeface="Arial" panose="020B0604020202020204" pitchFamily="34" charset="0"/>
              <a:buChar char="•"/>
            </a:pPr>
            <a:r>
              <a:rPr lang="en-US" sz="3600">
                <a:latin typeface="Times New Roman"/>
                <a:cs typeface="Times New Roman"/>
              </a:rPr>
              <a:t>half of the containers were drained each week, by having the rubber corks removed, to simulate the tides of the ocean</a:t>
            </a:r>
          </a:p>
          <a:p>
            <a:pPr marL="571500" indent="-571500">
              <a:buFont typeface="Arial" panose="020B0604020202020204" pitchFamily="34" charset="0"/>
              <a:buChar char="•"/>
            </a:pPr>
            <a:r>
              <a:rPr lang="en-US" sz="3600">
                <a:latin typeface="Times New Roman"/>
                <a:cs typeface="Times New Roman"/>
              </a:rPr>
              <a:t>the other half were never drained to simulate shells that are always covered with water</a:t>
            </a:r>
          </a:p>
          <a:p>
            <a:pPr marL="571500" indent="-571500">
              <a:buFont typeface="Arial" panose="020B0604020202020204" pitchFamily="34" charset="0"/>
              <a:buChar char="•"/>
            </a:pPr>
            <a:r>
              <a:rPr lang="en-US" sz="3600">
                <a:latin typeface="Times New Roman"/>
                <a:cs typeface="Times New Roman"/>
              </a:rPr>
              <a:t>weekly, pH, temperature, and conductivity of each container was checked and marked down in a research notebook and Excel</a:t>
            </a:r>
          </a:p>
          <a:p>
            <a:pPr marL="571500" indent="-571500">
              <a:buFont typeface="Arial" panose="020B0604020202020204" pitchFamily="34" charset="0"/>
              <a:buChar char="•"/>
            </a:pPr>
            <a:r>
              <a:rPr lang="en-US" sz="3600">
                <a:latin typeface="Times New Roman"/>
                <a:cs typeface="Times New Roman"/>
              </a:rPr>
              <a:t>Beginning at 90 days, we removed the oyster shells and recorded their clean, dry weights on the scale to see if any change in shell mass occurred. A loss of mass is interpreted as dissolution.</a:t>
            </a:r>
          </a:p>
        </p:txBody>
      </p:sp>
      <p:sp>
        <p:nvSpPr>
          <p:cNvPr id="25" name="Rectangle 24">
            <a:extLst>
              <a:ext uri="{FF2B5EF4-FFF2-40B4-BE49-F238E27FC236}">
                <a16:creationId xmlns:a16="http://schemas.microsoft.com/office/drawing/2014/main" id="{76D4AEC4-FDA9-4DCC-AB41-6178867ED87E}"/>
              </a:ext>
            </a:extLst>
          </p:cNvPr>
          <p:cNvSpPr>
            <a:spLocks noChangeArrowheads="1"/>
          </p:cNvSpPr>
          <p:nvPr/>
        </p:nvSpPr>
        <p:spPr bwMode="auto">
          <a:xfrm>
            <a:off x="11506200" y="7825844"/>
            <a:ext cx="10058400" cy="873301"/>
          </a:xfrm>
          <a:prstGeom prst="rect">
            <a:avLst/>
          </a:prstGeom>
          <a:solidFill>
            <a:schemeClr val="accent2">
              <a:lumMod val="60000"/>
              <a:lumOff val="40000"/>
            </a:schemeClr>
          </a:solidFill>
          <a:ln w="12700">
            <a:noFill/>
            <a:miter lim="800000"/>
          </a:ln>
        </p:spPr>
        <p:txBody>
          <a:bodyPr wrap="none" lIns="274320" tIns="73152" rIns="274320" bIns="68563" anchor="ctr" anchorCtr="0"/>
          <a:lstStyle>
            <a:defPPr>
              <a:defRPr lang="en-US"/>
            </a:defPPr>
            <a:lvl1pPr algn="l" rtl="0" fontAlgn="base">
              <a:spcBef>
                <a:spcPct val="0"/>
              </a:spcBef>
              <a:spcAft>
                <a:spcPct val="0"/>
              </a:spcAft>
              <a:defRPr sz="3000" kern="1200">
                <a:solidFill>
                  <a:schemeClr val="tx1"/>
                </a:solidFill>
                <a:latin typeface="Arial"/>
                <a:ea typeface="+mn-ea"/>
                <a:cs typeface="+mn-cs"/>
              </a:defRPr>
            </a:lvl1pPr>
            <a:lvl2pPr marL="457200" algn="l" rtl="0" fontAlgn="base">
              <a:spcBef>
                <a:spcPct val="0"/>
              </a:spcBef>
              <a:spcAft>
                <a:spcPct val="0"/>
              </a:spcAft>
              <a:defRPr sz="3000" kern="1200">
                <a:solidFill>
                  <a:schemeClr val="tx1"/>
                </a:solidFill>
                <a:latin typeface="Arial"/>
                <a:ea typeface="+mn-ea"/>
                <a:cs typeface="+mn-cs"/>
              </a:defRPr>
            </a:lvl2pPr>
            <a:lvl3pPr marL="914400" algn="l" rtl="0" fontAlgn="base">
              <a:spcBef>
                <a:spcPct val="0"/>
              </a:spcBef>
              <a:spcAft>
                <a:spcPct val="0"/>
              </a:spcAft>
              <a:defRPr sz="3000" kern="1200">
                <a:solidFill>
                  <a:schemeClr val="tx1"/>
                </a:solidFill>
                <a:latin typeface="Arial"/>
                <a:ea typeface="+mn-ea"/>
                <a:cs typeface="+mn-cs"/>
              </a:defRPr>
            </a:lvl3pPr>
            <a:lvl4pPr marL="1371600" algn="l" rtl="0" fontAlgn="base">
              <a:spcBef>
                <a:spcPct val="0"/>
              </a:spcBef>
              <a:spcAft>
                <a:spcPct val="0"/>
              </a:spcAft>
              <a:defRPr sz="3000" kern="1200">
                <a:solidFill>
                  <a:schemeClr val="tx1"/>
                </a:solidFill>
                <a:latin typeface="Arial"/>
                <a:ea typeface="+mn-ea"/>
                <a:cs typeface="+mn-cs"/>
              </a:defRPr>
            </a:lvl4pPr>
            <a:lvl5pPr marL="1828800" algn="l" rtl="0" fontAlgn="base">
              <a:spcBef>
                <a:spcPct val="0"/>
              </a:spcBef>
              <a:spcAft>
                <a:spcPct val="0"/>
              </a:spcAft>
              <a:defRPr sz="3000" kern="1200">
                <a:solidFill>
                  <a:schemeClr val="tx1"/>
                </a:solidFill>
                <a:latin typeface="Arial"/>
                <a:ea typeface="+mn-ea"/>
                <a:cs typeface="+mn-cs"/>
              </a:defRPr>
            </a:lvl5pPr>
            <a:lvl6pPr marL="2286000" algn="l" defTabSz="914400" rtl="0" eaLnBrk="1" latinLnBrk="0" hangingPunct="1">
              <a:defRPr sz="3000" kern="1200">
                <a:solidFill>
                  <a:schemeClr val="tx1"/>
                </a:solidFill>
                <a:latin typeface="Arial"/>
                <a:ea typeface="+mn-ea"/>
                <a:cs typeface="+mn-cs"/>
              </a:defRPr>
            </a:lvl6pPr>
            <a:lvl7pPr marL="2743200" algn="l" defTabSz="914400" rtl="0" eaLnBrk="1" latinLnBrk="0" hangingPunct="1">
              <a:defRPr sz="3000" kern="1200">
                <a:solidFill>
                  <a:schemeClr val="tx1"/>
                </a:solidFill>
                <a:latin typeface="Arial"/>
                <a:ea typeface="+mn-ea"/>
                <a:cs typeface="+mn-cs"/>
              </a:defRPr>
            </a:lvl7pPr>
            <a:lvl8pPr marL="3200400" algn="l" defTabSz="914400" rtl="0" eaLnBrk="1" latinLnBrk="0" hangingPunct="1">
              <a:defRPr sz="3000" kern="1200">
                <a:solidFill>
                  <a:schemeClr val="tx1"/>
                </a:solidFill>
                <a:latin typeface="Arial"/>
                <a:ea typeface="+mn-ea"/>
                <a:cs typeface="+mn-cs"/>
              </a:defRPr>
            </a:lvl8pPr>
            <a:lvl9pPr marL="3657600" algn="l" defTabSz="914400" rtl="0" eaLnBrk="1" latinLnBrk="0" hangingPunct="1">
              <a:defRPr sz="3000" kern="1200">
                <a:solidFill>
                  <a:schemeClr val="tx1"/>
                </a:solidFill>
                <a:latin typeface="Arial"/>
                <a:ea typeface="+mn-ea"/>
                <a:cs typeface="+mn-cs"/>
              </a:defRPr>
            </a:lvl9pPr>
          </a:lstStyle>
          <a:p>
            <a:pPr defTabSz="4702588">
              <a:defRPr/>
            </a:pPr>
            <a:r>
              <a:rPr lang="en-US" sz="3600" b="1">
                <a:solidFill>
                  <a:schemeClr val="bg1"/>
                </a:solidFill>
                <a:latin typeface="Libre Baskerville" panose="02000000000000000000" pitchFamily="2" charset="0"/>
              </a:rPr>
              <a:t>Methodology</a:t>
            </a:r>
          </a:p>
        </p:txBody>
      </p:sp>
      <p:sp>
        <p:nvSpPr>
          <p:cNvPr id="26" name="TextBox 19">
            <a:extLst>
              <a:ext uri="{FF2B5EF4-FFF2-40B4-BE49-F238E27FC236}">
                <a16:creationId xmlns:a16="http://schemas.microsoft.com/office/drawing/2014/main" id="{C6D1DA5E-B2DC-498D-8EF9-B74BF940604B}"/>
              </a:ext>
            </a:extLst>
          </p:cNvPr>
          <p:cNvSpPr txBox="1">
            <a:spLocks noChangeArrowheads="1"/>
          </p:cNvSpPr>
          <p:nvPr/>
        </p:nvSpPr>
        <p:spPr bwMode="auto">
          <a:xfrm>
            <a:off x="33138239" y="21801293"/>
            <a:ext cx="10058400" cy="370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8" tIns="45709" rIns="91418" bIns="45709" anchor="t">
            <a:spAutoFit/>
          </a:bodyPr>
          <a:lstStyle>
            <a:defPPr>
              <a:defRPr lang="en-US"/>
            </a:defPPr>
            <a:lvl1pPr algn="l" rtl="0" fontAlgn="base">
              <a:spcBef>
                <a:spcPct val="0"/>
              </a:spcBef>
              <a:spcAft>
                <a:spcPct val="0"/>
              </a:spcAft>
              <a:defRPr sz="3000" kern="1200">
                <a:solidFill>
                  <a:schemeClr val="tx1"/>
                </a:solidFill>
                <a:latin typeface="Arial"/>
                <a:ea typeface="+mn-ea"/>
                <a:cs typeface="+mn-cs"/>
              </a:defRPr>
            </a:lvl1pPr>
            <a:lvl2pPr marL="457200" algn="l" rtl="0" fontAlgn="base">
              <a:spcBef>
                <a:spcPct val="0"/>
              </a:spcBef>
              <a:spcAft>
                <a:spcPct val="0"/>
              </a:spcAft>
              <a:defRPr sz="3000" kern="1200">
                <a:solidFill>
                  <a:schemeClr val="tx1"/>
                </a:solidFill>
                <a:latin typeface="Arial"/>
                <a:ea typeface="+mn-ea"/>
                <a:cs typeface="+mn-cs"/>
              </a:defRPr>
            </a:lvl2pPr>
            <a:lvl3pPr marL="914400" algn="l" rtl="0" fontAlgn="base">
              <a:spcBef>
                <a:spcPct val="0"/>
              </a:spcBef>
              <a:spcAft>
                <a:spcPct val="0"/>
              </a:spcAft>
              <a:defRPr sz="3000" kern="1200">
                <a:solidFill>
                  <a:schemeClr val="tx1"/>
                </a:solidFill>
                <a:latin typeface="Arial"/>
                <a:ea typeface="+mn-ea"/>
                <a:cs typeface="+mn-cs"/>
              </a:defRPr>
            </a:lvl3pPr>
            <a:lvl4pPr marL="1371600" algn="l" rtl="0" fontAlgn="base">
              <a:spcBef>
                <a:spcPct val="0"/>
              </a:spcBef>
              <a:spcAft>
                <a:spcPct val="0"/>
              </a:spcAft>
              <a:defRPr sz="3000" kern="1200">
                <a:solidFill>
                  <a:schemeClr val="tx1"/>
                </a:solidFill>
                <a:latin typeface="Arial"/>
                <a:ea typeface="+mn-ea"/>
                <a:cs typeface="+mn-cs"/>
              </a:defRPr>
            </a:lvl4pPr>
            <a:lvl5pPr marL="1828800" algn="l" rtl="0" fontAlgn="base">
              <a:spcBef>
                <a:spcPct val="0"/>
              </a:spcBef>
              <a:spcAft>
                <a:spcPct val="0"/>
              </a:spcAft>
              <a:defRPr sz="3000" kern="1200">
                <a:solidFill>
                  <a:schemeClr val="tx1"/>
                </a:solidFill>
                <a:latin typeface="Arial"/>
                <a:ea typeface="+mn-ea"/>
                <a:cs typeface="+mn-cs"/>
              </a:defRPr>
            </a:lvl5pPr>
            <a:lvl6pPr marL="2286000" algn="l" defTabSz="914400" rtl="0" eaLnBrk="1" latinLnBrk="0" hangingPunct="1">
              <a:defRPr sz="3000" kern="1200">
                <a:solidFill>
                  <a:schemeClr val="tx1"/>
                </a:solidFill>
                <a:latin typeface="Arial"/>
                <a:ea typeface="+mn-ea"/>
                <a:cs typeface="+mn-cs"/>
              </a:defRPr>
            </a:lvl6pPr>
            <a:lvl7pPr marL="2743200" algn="l" defTabSz="914400" rtl="0" eaLnBrk="1" latinLnBrk="0" hangingPunct="1">
              <a:defRPr sz="3000" kern="1200">
                <a:solidFill>
                  <a:schemeClr val="tx1"/>
                </a:solidFill>
                <a:latin typeface="Arial"/>
                <a:ea typeface="+mn-ea"/>
                <a:cs typeface="+mn-cs"/>
              </a:defRPr>
            </a:lvl7pPr>
            <a:lvl8pPr marL="3200400" algn="l" defTabSz="914400" rtl="0" eaLnBrk="1" latinLnBrk="0" hangingPunct="1">
              <a:defRPr sz="3000" kern="1200">
                <a:solidFill>
                  <a:schemeClr val="tx1"/>
                </a:solidFill>
                <a:latin typeface="Arial"/>
                <a:ea typeface="+mn-ea"/>
                <a:cs typeface="+mn-cs"/>
              </a:defRPr>
            </a:lvl8pPr>
            <a:lvl9pPr marL="3657600" algn="l" defTabSz="914400" rtl="0" eaLnBrk="1" latinLnBrk="0" hangingPunct="1">
              <a:defRPr sz="3000" kern="1200">
                <a:solidFill>
                  <a:schemeClr val="tx1"/>
                </a:solidFill>
                <a:latin typeface="Arial"/>
                <a:ea typeface="+mn-ea"/>
                <a:cs typeface="+mn-cs"/>
              </a:defRPr>
            </a:lvl9pPr>
          </a:lstStyle>
          <a:p>
            <a:pPr algn="just">
              <a:lnSpc>
                <a:spcPct val="110000"/>
              </a:lnSpc>
            </a:pPr>
            <a:r>
              <a:rPr lang="en-US" sz="3600" dirty="0">
                <a:latin typeface="Times New Roman"/>
                <a:cs typeface="Times New Roman"/>
              </a:rPr>
              <a:t>It was found that in sediments with a moderate to high organic matter content and low pH, lost more shell mass. These sediments, such as mangrove, seem to produce the greatest amount of dissolution and cause the most potential disruption, causing larvae to not settle in these specific mud type areas. </a:t>
            </a:r>
            <a:endParaRPr lang="en-US" sz="3600" dirty="0">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F1B18890-DE76-4473-9E1E-3198CB4321E8}"/>
              </a:ext>
            </a:extLst>
          </p:cNvPr>
          <p:cNvSpPr>
            <a:spLocks noChangeArrowheads="1"/>
          </p:cNvSpPr>
          <p:nvPr/>
        </p:nvSpPr>
        <p:spPr bwMode="auto">
          <a:xfrm>
            <a:off x="33147000" y="20558458"/>
            <a:ext cx="10058400" cy="873301"/>
          </a:xfrm>
          <a:prstGeom prst="rect">
            <a:avLst/>
          </a:prstGeom>
          <a:solidFill>
            <a:schemeClr val="accent2">
              <a:lumMod val="60000"/>
              <a:lumOff val="40000"/>
            </a:schemeClr>
          </a:solidFill>
          <a:ln w="12700">
            <a:noFill/>
            <a:miter lim="800000"/>
          </a:ln>
        </p:spPr>
        <p:txBody>
          <a:bodyPr wrap="none" lIns="274320" tIns="73152" rIns="274320" bIns="68563" anchor="ctr" anchorCtr="0"/>
          <a:lstStyle>
            <a:defPPr>
              <a:defRPr lang="en-US"/>
            </a:defPPr>
            <a:lvl1pPr algn="l" rtl="0" fontAlgn="base">
              <a:spcBef>
                <a:spcPct val="0"/>
              </a:spcBef>
              <a:spcAft>
                <a:spcPct val="0"/>
              </a:spcAft>
              <a:defRPr sz="3000" kern="1200">
                <a:solidFill>
                  <a:schemeClr val="tx1"/>
                </a:solidFill>
                <a:latin typeface="Arial"/>
                <a:ea typeface="+mn-ea"/>
                <a:cs typeface="+mn-cs"/>
              </a:defRPr>
            </a:lvl1pPr>
            <a:lvl2pPr marL="457200" algn="l" rtl="0" fontAlgn="base">
              <a:spcBef>
                <a:spcPct val="0"/>
              </a:spcBef>
              <a:spcAft>
                <a:spcPct val="0"/>
              </a:spcAft>
              <a:defRPr sz="3000" kern="1200">
                <a:solidFill>
                  <a:schemeClr val="tx1"/>
                </a:solidFill>
                <a:latin typeface="Arial"/>
                <a:ea typeface="+mn-ea"/>
                <a:cs typeface="+mn-cs"/>
              </a:defRPr>
            </a:lvl2pPr>
            <a:lvl3pPr marL="914400" algn="l" rtl="0" fontAlgn="base">
              <a:spcBef>
                <a:spcPct val="0"/>
              </a:spcBef>
              <a:spcAft>
                <a:spcPct val="0"/>
              </a:spcAft>
              <a:defRPr sz="3000" kern="1200">
                <a:solidFill>
                  <a:schemeClr val="tx1"/>
                </a:solidFill>
                <a:latin typeface="Arial"/>
                <a:ea typeface="+mn-ea"/>
                <a:cs typeface="+mn-cs"/>
              </a:defRPr>
            </a:lvl3pPr>
            <a:lvl4pPr marL="1371600" algn="l" rtl="0" fontAlgn="base">
              <a:spcBef>
                <a:spcPct val="0"/>
              </a:spcBef>
              <a:spcAft>
                <a:spcPct val="0"/>
              </a:spcAft>
              <a:defRPr sz="3000" kern="1200">
                <a:solidFill>
                  <a:schemeClr val="tx1"/>
                </a:solidFill>
                <a:latin typeface="Arial"/>
                <a:ea typeface="+mn-ea"/>
                <a:cs typeface="+mn-cs"/>
              </a:defRPr>
            </a:lvl4pPr>
            <a:lvl5pPr marL="1828800" algn="l" rtl="0" fontAlgn="base">
              <a:spcBef>
                <a:spcPct val="0"/>
              </a:spcBef>
              <a:spcAft>
                <a:spcPct val="0"/>
              </a:spcAft>
              <a:defRPr sz="3000" kern="1200">
                <a:solidFill>
                  <a:schemeClr val="tx1"/>
                </a:solidFill>
                <a:latin typeface="Arial"/>
                <a:ea typeface="+mn-ea"/>
                <a:cs typeface="+mn-cs"/>
              </a:defRPr>
            </a:lvl5pPr>
            <a:lvl6pPr marL="2286000" algn="l" defTabSz="914400" rtl="0" eaLnBrk="1" latinLnBrk="0" hangingPunct="1">
              <a:defRPr sz="3000" kern="1200">
                <a:solidFill>
                  <a:schemeClr val="tx1"/>
                </a:solidFill>
                <a:latin typeface="Arial"/>
                <a:ea typeface="+mn-ea"/>
                <a:cs typeface="+mn-cs"/>
              </a:defRPr>
            </a:lvl6pPr>
            <a:lvl7pPr marL="2743200" algn="l" defTabSz="914400" rtl="0" eaLnBrk="1" latinLnBrk="0" hangingPunct="1">
              <a:defRPr sz="3000" kern="1200">
                <a:solidFill>
                  <a:schemeClr val="tx1"/>
                </a:solidFill>
                <a:latin typeface="Arial"/>
                <a:ea typeface="+mn-ea"/>
                <a:cs typeface="+mn-cs"/>
              </a:defRPr>
            </a:lvl7pPr>
            <a:lvl8pPr marL="3200400" algn="l" defTabSz="914400" rtl="0" eaLnBrk="1" latinLnBrk="0" hangingPunct="1">
              <a:defRPr sz="3000" kern="1200">
                <a:solidFill>
                  <a:schemeClr val="tx1"/>
                </a:solidFill>
                <a:latin typeface="Arial"/>
                <a:ea typeface="+mn-ea"/>
                <a:cs typeface="+mn-cs"/>
              </a:defRPr>
            </a:lvl8pPr>
            <a:lvl9pPr marL="3657600" algn="l" defTabSz="914400" rtl="0" eaLnBrk="1" latinLnBrk="0" hangingPunct="1">
              <a:defRPr sz="3000" kern="1200">
                <a:solidFill>
                  <a:schemeClr val="tx1"/>
                </a:solidFill>
                <a:latin typeface="Arial"/>
                <a:ea typeface="+mn-ea"/>
                <a:cs typeface="+mn-cs"/>
              </a:defRPr>
            </a:lvl9pPr>
          </a:lstStyle>
          <a:p>
            <a:pPr defTabSz="4702588">
              <a:defRPr/>
            </a:pPr>
            <a:r>
              <a:rPr lang="en-US" sz="3600" b="1" dirty="0">
                <a:solidFill>
                  <a:schemeClr val="bg1"/>
                </a:solidFill>
                <a:latin typeface="Libre Baskerville" panose="02000000000000000000" pitchFamily="2" charset="0"/>
              </a:rPr>
              <a:t>Results</a:t>
            </a:r>
          </a:p>
        </p:txBody>
      </p:sp>
      <p:sp>
        <p:nvSpPr>
          <p:cNvPr id="28" name="TextBox 19">
            <a:extLst>
              <a:ext uri="{FF2B5EF4-FFF2-40B4-BE49-F238E27FC236}">
                <a16:creationId xmlns:a16="http://schemas.microsoft.com/office/drawing/2014/main" id="{0C0A07D8-0E58-42E5-B79C-184F9F822C2A}"/>
              </a:ext>
            </a:extLst>
          </p:cNvPr>
          <p:cNvSpPr txBox="1">
            <a:spLocks noChangeArrowheads="1"/>
          </p:cNvSpPr>
          <p:nvPr/>
        </p:nvSpPr>
        <p:spPr bwMode="auto">
          <a:xfrm>
            <a:off x="33176339" y="27195330"/>
            <a:ext cx="10058400" cy="501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8" tIns="45709" rIns="91418" bIns="45709" anchor="t">
            <a:spAutoFit/>
          </a:bodyPr>
          <a:lstStyle>
            <a:defPPr>
              <a:defRPr lang="en-US"/>
            </a:defPPr>
            <a:lvl1pPr algn="l" rtl="0" fontAlgn="base">
              <a:spcBef>
                <a:spcPct val="0"/>
              </a:spcBef>
              <a:spcAft>
                <a:spcPct val="0"/>
              </a:spcAft>
              <a:defRPr sz="3000" kern="1200">
                <a:solidFill>
                  <a:schemeClr val="tx1"/>
                </a:solidFill>
                <a:latin typeface="Arial"/>
                <a:ea typeface="+mn-ea"/>
                <a:cs typeface="+mn-cs"/>
              </a:defRPr>
            </a:lvl1pPr>
            <a:lvl2pPr marL="457200" algn="l" rtl="0" fontAlgn="base">
              <a:spcBef>
                <a:spcPct val="0"/>
              </a:spcBef>
              <a:spcAft>
                <a:spcPct val="0"/>
              </a:spcAft>
              <a:defRPr sz="3000" kern="1200">
                <a:solidFill>
                  <a:schemeClr val="tx1"/>
                </a:solidFill>
                <a:latin typeface="Arial"/>
                <a:ea typeface="+mn-ea"/>
                <a:cs typeface="+mn-cs"/>
              </a:defRPr>
            </a:lvl2pPr>
            <a:lvl3pPr marL="914400" algn="l" rtl="0" fontAlgn="base">
              <a:spcBef>
                <a:spcPct val="0"/>
              </a:spcBef>
              <a:spcAft>
                <a:spcPct val="0"/>
              </a:spcAft>
              <a:defRPr sz="3000" kern="1200">
                <a:solidFill>
                  <a:schemeClr val="tx1"/>
                </a:solidFill>
                <a:latin typeface="Arial"/>
                <a:ea typeface="+mn-ea"/>
                <a:cs typeface="+mn-cs"/>
              </a:defRPr>
            </a:lvl3pPr>
            <a:lvl4pPr marL="1371600" algn="l" rtl="0" fontAlgn="base">
              <a:spcBef>
                <a:spcPct val="0"/>
              </a:spcBef>
              <a:spcAft>
                <a:spcPct val="0"/>
              </a:spcAft>
              <a:defRPr sz="3000" kern="1200">
                <a:solidFill>
                  <a:schemeClr val="tx1"/>
                </a:solidFill>
                <a:latin typeface="Arial"/>
                <a:ea typeface="+mn-ea"/>
                <a:cs typeface="+mn-cs"/>
              </a:defRPr>
            </a:lvl4pPr>
            <a:lvl5pPr marL="1828800" algn="l" rtl="0" fontAlgn="base">
              <a:spcBef>
                <a:spcPct val="0"/>
              </a:spcBef>
              <a:spcAft>
                <a:spcPct val="0"/>
              </a:spcAft>
              <a:defRPr sz="3000" kern="1200">
                <a:solidFill>
                  <a:schemeClr val="tx1"/>
                </a:solidFill>
                <a:latin typeface="Arial"/>
                <a:ea typeface="+mn-ea"/>
                <a:cs typeface="+mn-cs"/>
              </a:defRPr>
            </a:lvl5pPr>
            <a:lvl6pPr marL="2286000" algn="l" defTabSz="914400" rtl="0" eaLnBrk="1" latinLnBrk="0" hangingPunct="1">
              <a:defRPr sz="3000" kern="1200">
                <a:solidFill>
                  <a:schemeClr val="tx1"/>
                </a:solidFill>
                <a:latin typeface="Arial"/>
                <a:ea typeface="+mn-ea"/>
                <a:cs typeface="+mn-cs"/>
              </a:defRPr>
            </a:lvl6pPr>
            <a:lvl7pPr marL="2743200" algn="l" defTabSz="914400" rtl="0" eaLnBrk="1" latinLnBrk="0" hangingPunct="1">
              <a:defRPr sz="3000" kern="1200">
                <a:solidFill>
                  <a:schemeClr val="tx1"/>
                </a:solidFill>
                <a:latin typeface="Arial"/>
                <a:ea typeface="+mn-ea"/>
                <a:cs typeface="+mn-cs"/>
              </a:defRPr>
            </a:lvl7pPr>
            <a:lvl8pPr marL="3200400" algn="l" defTabSz="914400" rtl="0" eaLnBrk="1" latinLnBrk="0" hangingPunct="1">
              <a:defRPr sz="3000" kern="1200">
                <a:solidFill>
                  <a:schemeClr val="tx1"/>
                </a:solidFill>
                <a:latin typeface="Arial"/>
                <a:ea typeface="+mn-ea"/>
                <a:cs typeface="+mn-cs"/>
              </a:defRPr>
            </a:lvl8pPr>
            <a:lvl9pPr marL="3657600" algn="l" defTabSz="914400" rtl="0" eaLnBrk="1" latinLnBrk="0" hangingPunct="1">
              <a:defRPr sz="3000" kern="1200">
                <a:solidFill>
                  <a:schemeClr val="tx1"/>
                </a:solidFill>
                <a:latin typeface="Arial"/>
                <a:ea typeface="+mn-ea"/>
                <a:cs typeface="+mn-cs"/>
              </a:defRPr>
            </a:lvl9pPr>
          </a:lstStyle>
          <a:p>
            <a:r>
              <a:rPr lang="en-US" sz="4000" dirty="0">
                <a:latin typeface="Times New Roman"/>
                <a:cs typeface="Times New Roman"/>
              </a:rPr>
              <a:t>These findings suggest that oyster shell dissolution can occur in acidic muds such as Mangrove and Subtidal sediments. Because of this, oyster larvae may have a disposition to not settle on damaged, acidic shells in these regions, suggesting that planting oyster shells in such regions may not yield the most effective results. </a:t>
            </a:r>
            <a:endParaRPr lang="en-US" sz="4000" dirty="0">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55009B54-5040-4B8B-91C3-ED7FF3B1B7D8}"/>
              </a:ext>
            </a:extLst>
          </p:cNvPr>
          <p:cNvSpPr>
            <a:spLocks noChangeArrowheads="1"/>
          </p:cNvSpPr>
          <p:nvPr/>
        </p:nvSpPr>
        <p:spPr bwMode="auto">
          <a:xfrm>
            <a:off x="33167578" y="25934022"/>
            <a:ext cx="10058400" cy="873301"/>
          </a:xfrm>
          <a:prstGeom prst="rect">
            <a:avLst/>
          </a:prstGeom>
          <a:solidFill>
            <a:schemeClr val="accent2">
              <a:lumMod val="60000"/>
              <a:lumOff val="40000"/>
            </a:schemeClr>
          </a:solidFill>
          <a:ln w="12700">
            <a:noFill/>
            <a:miter lim="800000"/>
          </a:ln>
        </p:spPr>
        <p:txBody>
          <a:bodyPr wrap="none" lIns="274320" tIns="73152" rIns="274320" bIns="68563" anchor="ctr" anchorCtr="0"/>
          <a:lstStyle>
            <a:defPPr>
              <a:defRPr lang="en-US"/>
            </a:defPPr>
            <a:lvl1pPr algn="l" rtl="0" fontAlgn="base">
              <a:spcBef>
                <a:spcPct val="0"/>
              </a:spcBef>
              <a:spcAft>
                <a:spcPct val="0"/>
              </a:spcAft>
              <a:defRPr sz="3000" kern="1200">
                <a:solidFill>
                  <a:schemeClr val="tx1"/>
                </a:solidFill>
                <a:latin typeface="Arial"/>
                <a:ea typeface="+mn-ea"/>
                <a:cs typeface="+mn-cs"/>
              </a:defRPr>
            </a:lvl1pPr>
            <a:lvl2pPr marL="457200" algn="l" rtl="0" fontAlgn="base">
              <a:spcBef>
                <a:spcPct val="0"/>
              </a:spcBef>
              <a:spcAft>
                <a:spcPct val="0"/>
              </a:spcAft>
              <a:defRPr sz="3000" kern="1200">
                <a:solidFill>
                  <a:schemeClr val="tx1"/>
                </a:solidFill>
                <a:latin typeface="Arial"/>
                <a:ea typeface="+mn-ea"/>
                <a:cs typeface="+mn-cs"/>
              </a:defRPr>
            </a:lvl2pPr>
            <a:lvl3pPr marL="914400" algn="l" rtl="0" fontAlgn="base">
              <a:spcBef>
                <a:spcPct val="0"/>
              </a:spcBef>
              <a:spcAft>
                <a:spcPct val="0"/>
              </a:spcAft>
              <a:defRPr sz="3000" kern="1200">
                <a:solidFill>
                  <a:schemeClr val="tx1"/>
                </a:solidFill>
                <a:latin typeface="Arial"/>
                <a:ea typeface="+mn-ea"/>
                <a:cs typeface="+mn-cs"/>
              </a:defRPr>
            </a:lvl3pPr>
            <a:lvl4pPr marL="1371600" algn="l" rtl="0" fontAlgn="base">
              <a:spcBef>
                <a:spcPct val="0"/>
              </a:spcBef>
              <a:spcAft>
                <a:spcPct val="0"/>
              </a:spcAft>
              <a:defRPr sz="3000" kern="1200">
                <a:solidFill>
                  <a:schemeClr val="tx1"/>
                </a:solidFill>
                <a:latin typeface="Arial"/>
                <a:ea typeface="+mn-ea"/>
                <a:cs typeface="+mn-cs"/>
              </a:defRPr>
            </a:lvl4pPr>
            <a:lvl5pPr marL="1828800" algn="l" rtl="0" fontAlgn="base">
              <a:spcBef>
                <a:spcPct val="0"/>
              </a:spcBef>
              <a:spcAft>
                <a:spcPct val="0"/>
              </a:spcAft>
              <a:defRPr sz="3000" kern="1200">
                <a:solidFill>
                  <a:schemeClr val="tx1"/>
                </a:solidFill>
                <a:latin typeface="Arial"/>
                <a:ea typeface="+mn-ea"/>
                <a:cs typeface="+mn-cs"/>
              </a:defRPr>
            </a:lvl5pPr>
            <a:lvl6pPr marL="2286000" algn="l" defTabSz="914400" rtl="0" eaLnBrk="1" latinLnBrk="0" hangingPunct="1">
              <a:defRPr sz="3000" kern="1200">
                <a:solidFill>
                  <a:schemeClr val="tx1"/>
                </a:solidFill>
                <a:latin typeface="Arial"/>
                <a:ea typeface="+mn-ea"/>
                <a:cs typeface="+mn-cs"/>
              </a:defRPr>
            </a:lvl6pPr>
            <a:lvl7pPr marL="2743200" algn="l" defTabSz="914400" rtl="0" eaLnBrk="1" latinLnBrk="0" hangingPunct="1">
              <a:defRPr sz="3000" kern="1200">
                <a:solidFill>
                  <a:schemeClr val="tx1"/>
                </a:solidFill>
                <a:latin typeface="Arial"/>
                <a:ea typeface="+mn-ea"/>
                <a:cs typeface="+mn-cs"/>
              </a:defRPr>
            </a:lvl7pPr>
            <a:lvl8pPr marL="3200400" algn="l" defTabSz="914400" rtl="0" eaLnBrk="1" latinLnBrk="0" hangingPunct="1">
              <a:defRPr sz="3000" kern="1200">
                <a:solidFill>
                  <a:schemeClr val="tx1"/>
                </a:solidFill>
                <a:latin typeface="Arial"/>
                <a:ea typeface="+mn-ea"/>
                <a:cs typeface="+mn-cs"/>
              </a:defRPr>
            </a:lvl8pPr>
            <a:lvl9pPr marL="3657600" algn="l" defTabSz="914400" rtl="0" eaLnBrk="1" latinLnBrk="0" hangingPunct="1">
              <a:defRPr sz="3000" kern="1200">
                <a:solidFill>
                  <a:schemeClr val="tx1"/>
                </a:solidFill>
                <a:latin typeface="Arial"/>
                <a:ea typeface="+mn-ea"/>
                <a:cs typeface="+mn-cs"/>
              </a:defRPr>
            </a:lvl9pPr>
          </a:lstStyle>
          <a:p>
            <a:pPr defTabSz="4702588">
              <a:defRPr/>
            </a:pPr>
            <a:r>
              <a:rPr lang="en-US" sz="3600" b="1" dirty="0">
                <a:solidFill>
                  <a:schemeClr val="bg1"/>
                </a:solidFill>
                <a:latin typeface="Libre Baskerville" panose="02000000000000000000" pitchFamily="2" charset="0"/>
              </a:rPr>
              <a:t>Conclusion</a:t>
            </a:r>
          </a:p>
        </p:txBody>
      </p:sp>
      <p:sp>
        <p:nvSpPr>
          <p:cNvPr id="30" name="TextBox 19">
            <a:extLst>
              <a:ext uri="{FF2B5EF4-FFF2-40B4-BE49-F238E27FC236}">
                <a16:creationId xmlns:a16="http://schemas.microsoft.com/office/drawing/2014/main" id="{D73BEFC1-7549-40B5-A4BD-36562574DF50}"/>
              </a:ext>
            </a:extLst>
          </p:cNvPr>
          <p:cNvSpPr txBox="1">
            <a:spLocks noChangeArrowheads="1"/>
          </p:cNvSpPr>
          <p:nvPr/>
        </p:nvSpPr>
        <p:spPr bwMode="auto">
          <a:xfrm>
            <a:off x="952801" y="8874301"/>
            <a:ext cx="10058400" cy="1043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8" tIns="45709" rIns="91418" bIns="45709" anchor="t">
            <a:spAutoFit/>
          </a:bodyPr>
          <a:lstStyle>
            <a:defPPr>
              <a:defRPr lang="en-US"/>
            </a:defPPr>
            <a:lvl1pPr algn="l" rtl="0" fontAlgn="base">
              <a:spcBef>
                <a:spcPct val="0"/>
              </a:spcBef>
              <a:spcAft>
                <a:spcPct val="0"/>
              </a:spcAft>
              <a:defRPr sz="3000" kern="1200">
                <a:solidFill>
                  <a:schemeClr val="tx1"/>
                </a:solidFill>
                <a:latin typeface="Arial"/>
                <a:ea typeface="+mn-ea"/>
                <a:cs typeface="+mn-cs"/>
              </a:defRPr>
            </a:lvl1pPr>
            <a:lvl2pPr marL="457200" algn="l" rtl="0" fontAlgn="base">
              <a:spcBef>
                <a:spcPct val="0"/>
              </a:spcBef>
              <a:spcAft>
                <a:spcPct val="0"/>
              </a:spcAft>
              <a:defRPr sz="3000" kern="1200">
                <a:solidFill>
                  <a:schemeClr val="tx1"/>
                </a:solidFill>
                <a:latin typeface="Arial"/>
                <a:ea typeface="+mn-ea"/>
                <a:cs typeface="+mn-cs"/>
              </a:defRPr>
            </a:lvl2pPr>
            <a:lvl3pPr marL="914400" algn="l" rtl="0" fontAlgn="base">
              <a:spcBef>
                <a:spcPct val="0"/>
              </a:spcBef>
              <a:spcAft>
                <a:spcPct val="0"/>
              </a:spcAft>
              <a:defRPr sz="3000" kern="1200">
                <a:solidFill>
                  <a:schemeClr val="tx1"/>
                </a:solidFill>
                <a:latin typeface="Arial"/>
                <a:ea typeface="+mn-ea"/>
                <a:cs typeface="+mn-cs"/>
              </a:defRPr>
            </a:lvl3pPr>
            <a:lvl4pPr marL="1371600" algn="l" rtl="0" fontAlgn="base">
              <a:spcBef>
                <a:spcPct val="0"/>
              </a:spcBef>
              <a:spcAft>
                <a:spcPct val="0"/>
              </a:spcAft>
              <a:defRPr sz="3000" kern="1200">
                <a:solidFill>
                  <a:schemeClr val="tx1"/>
                </a:solidFill>
                <a:latin typeface="Arial"/>
                <a:ea typeface="+mn-ea"/>
                <a:cs typeface="+mn-cs"/>
              </a:defRPr>
            </a:lvl4pPr>
            <a:lvl5pPr marL="1828800" algn="l" rtl="0" fontAlgn="base">
              <a:spcBef>
                <a:spcPct val="0"/>
              </a:spcBef>
              <a:spcAft>
                <a:spcPct val="0"/>
              </a:spcAft>
              <a:defRPr sz="3000" kern="1200">
                <a:solidFill>
                  <a:schemeClr val="tx1"/>
                </a:solidFill>
                <a:latin typeface="Arial"/>
                <a:ea typeface="+mn-ea"/>
                <a:cs typeface="+mn-cs"/>
              </a:defRPr>
            </a:lvl5pPr>
            <a:lvl6pPr marL="2286000" algn="l" defTabSz="914400" rtl="0" eaLnBrk="1" latinLnBrk="0" hangingPunct="1">
              <a:defRPr sz="3000" kern="1200">
                <a:solidFill>
                  <a:schemeClr val="tx1"/>
                </a:solidFill>
                <a:latin typeface="Arial"/>
                <a:ea typeface="+mn-ea"/>
                <a:cs typeface="+mn-cs"/>
              </a:defRPr>
            </a:lvl6pPr>
            <a:lvl7pPr marL="2743200" algn="l" defTabSz="914400" rtl="0" eaLnBrk="1" latinLnBrk="0" hangingPunct="1">
              <a:defRPr sz="3000" kern="1200">
                <a:solidFill>
                  <a:schemeClr val="tx1"/>
                </a:solidFill>
                <a:latin typeface="Arial"/>
                <a:ea typeface="+mn-ea"/>
                <a:cs typeface="+mn-cs"/>
              </a:defRPr>
            </a:lvl7pPr>
            <a:lvl8pPr marL="3200400" algn="l" defTabSz="914400" rtl="0" eaLnBrk="1" latinLnBrk="0" hangingPunct="1">
              <a:defRPr sz="3000" kern="1200">
                <a:solidFill>
                  <a:schemeClr val="tx1"/>
                </a:solidFill>
                <a:latin typeface="Arial"/>
                <a:ea typeface="+mn-ea"/>
                <a:cs typeface="+mn-cs"/>
              </a:defRPr>
            </a:lvl8pPr>
            <a:lvl9pPr marL="3657600" algn="l" defTabSz="914400" rtl="0" eaLnBrk="1" latinLnBrk="0" hangingPunct="1">
              <a:defRPr sz="3000" kern="1200">
                <a:solidFill>
                  <a:schemeClr val="tx1"/>
                </a:solidFill>
                <a:latin typeface="Arial"/>
                <a:ea typeface="+mn-ea"/>
                <a:cs typeface="+mn-cs"/>
              </a:defRPr>
            </a:lvl9pPr>
          </a:lstStyle>
          <a:p>
            <a:pPr marL="457200" indent="-457200">
              <a:buFont typeface="Arial" panose="020B0604020202020204" pitchFamily="34" charset="0"/>
              <a:buChar char="•"/>
            </a:pPr>
            <a:r>
              <a:rPr lang="en-US" sz="3200" dirty="0">
                <a:latin typeface="Times New Roman"/>
                <a:cs typeface="Times New Roman"/>
              </a:rPr>
              <a:t>Apalachicola Bay, once supplied 90 percent of Florida’s oyster population and 10 percent of the nation’s.</a:t>
            </a:r>
          </a:p>
          <a:p>
            <a:pPr marL="457200" indent="-457200">
              <a:buFont typeface="Arial" panose="020B0604020202020204" pitchFamily="34" charset="0"/>
              <a:buChar char="•"/>
            </a:pPr>
            <a:r>
              <a:rPr lang="en-US" sz="3200" dirty="0">
                <a:latin typeface="Times New Roman"/>
                <a:cs typeface="Times New Roman"/>
              </a:rPr>
              <a:t>However, this oyster population has declined in the past decade and is currently closed to harvesting by the Florida Fish and Wildlife Conservation Commission. Causes for the decline are currently being investigated.</a:t>
            </a:r>
          </a:p>
          <a:p>
            <a:pPr marL="457200" indent="-457200">
              <a:buFont typeface="Arial" panose="020B0604020202020204" pitchFamily="34" charset="0"/>
              <a:buChar char="•"/>
            </a:pPr>
            <a:r>
              <a:rPr lang="en-US" sz="3200" dirty="0">
                <a:latin typeface="Times New Roman"/>
                <a:cs typeface="Times New Roman"/>
              </a:rPr>
              <a:t>Scientists have tried to resurge an oyster population by creating viable oyster breeding grounds around the bay by dumping old, dormant oyster shells.</a:t>
            </a:r>
            <a:endParaRPr lang="en-US" dirty="0"/>
          </a:p>
          <a:p>
            <a:pPr marL="457200" indent="-457200">
              <a:buFont typeface="Arial" panose="020B0604020202020204" pitchFamily="34" charset="0"/>
              <a:buChar char="•"/>
            </a:pPr>
            <a:r>
              <a:rPr lang="en-US" sz="3200" dirty="0">
                <a:latin typeface="Times New Roman"/>
                <a:cs typeface="Times New Roman"/>
              </a:rPr>
              <a:t>Female and male oyster egg and sperm join, creating a larva. The larvae then settle on hard substrate, which often includes oyster shell</a:t>
            </a:r>
          </a:p>
          <a:p>
            <a:pPr marL="457200" indent="-457200">
              <a:buFont typeface="Arial" panose="020B0604020202020204" pitchFamily="34" charset="0"/>
              <a:buChar char="•"/>
            </a:pPr>
            <a:r>
              <a:rPr lang="en-US" sz="3200" dirty="0">
                <a:latin typeface="Times New Roman"/>
                <a:cs typeface="Times New Roman"/>
              </a:rPr>
              <a:t>When scientists went back to previous dumping sites, oyster shells had vanished. Researchers believed either oyster shells vanished due to sediment burial, redistribution or dissolution.</a:t>
            </a:r>
            <a:endParaRPr lang="en-US" sz="32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3200" dirty="0">
                <a:latin typeface="Times New Roman"/>
                <a:cs typeface="Times New Roman"/>
              </a:rPr>
              <a:t>The objective of this study is to determine the effect of sediment organic matter content on shell mass loss, and ultimately to inform a better understanding of environmental influences on restoration efforts for the oyster population in Apalachicola Bay.</a:t>
            </a:r>
          </a:p>
        </p:txBody>
      </p:sp>
      <p:sp>
        <p:nvSpPr>
          <p:cNvPr id="31" name="Rectangle 30">
            <a:extLst>
              <a:ext uri="{FF2B5EF4-FFF2-40B4-BE49-F238E27FC236}">
                <a16:creationId xmlns:a16="http://schemas.microsoft.com/office/drawing/2014/main" id="{C93C6F59-1B0C-4EDA-8518-F88FAC8AF110}"/>
              </a:ext>
            </a:extLst>
          </p:cNvPr>
          <p:cNvSpPr>
            <a:spLocks noChangeArrowheads="1"/>
          </p:cNvSpPr>
          <p:nvPr/>
        </p:nvSpPr>
        <p:spPr bwMode="auto">
          <a:xfrm>
            <a:off x="1092200" y="7825843"/>
            <a:ext cx="10058400" cy="873301"/>
          </a:xfrm>
          <a:prstGeom prst="rect">
            <a:avLst/>
          </a:prstGeom>
          <a:solidFill>
            <a:schemeClr val="accent2">
              <a:lumMod val="60000"/>
              <a:lumOff val="40000"/>
            </a:schemeClr>
          </a:solidFill>
          <a:ln w="12700">
            <a:noFill/>
            <a:miter lim="800000"/>
          </a:ln>
        </p:spPr>
        <p:txBody>
          <a:bodyPr wrap="none" lIns="274320" tIns="73152" rIns="274320" bIns="68563" anchor="ctr" anchorCtr="0"/>
          <a:lstStyle>
            <a:defPPr>
              <a:defRPr lang="en-US"/>
            </a:defPPr>
            <a:lvl1pPr algn="l" rtl="0" fontAlgn="base">
              <a:spcBef>
                <a:spcPct val="0"/>
              </a:spcBef>
              <a:spcAft>
                <a:spcPct val="0"/>
              </a:spcAft>
              <a:defRPr sz="3000" kern="1200">
                <a:solidFill>
                  <a:schemeClr val="tx1"/>
                </a:solidFill>
                <a:latin typeface="Arial"/>
                <a:ea typeface="+mn-ea"/>
                <a:cs typeface="+mn-cs"/>
              </a:defRPr>
            </a:lvl1pPr>
            <a:lvl2pPr marL="457200" algn="l" rtl="0" fontAlgn="base">
              <a:spcBef>
                <a:spcPct val="0"/>
              </a:spcBef>
              <a:spcAft>
                <a:spcPct val="0"/>
              </a:spcAft>
              <a:defRPr sz="3000" kern="1200">
                <a:solidFill>
                  <a:schemeClr val="tx1"/>
                </a:solidFill>
                <a:latin typeface="Arial"/>
                <a:ea typeface="+mn-ea"/>
                <a:cs typeface="+mn-cs"/>
              </a:defRPr>
            </a:lvl2pPr>
            <a:lvl3pPr marL="914400" algn="l" rtl="0" fontAlgn="base">
              <a:spcBef>
                <a:spcPct val="0"/>
              </a:spcBef>
              <a:spcAft>
                <a:spcPct val="0"/>
              </a:spcAft>
              <a:defRPr sz="3000" kern="1200">
                <a:solidFill>
                  <a:schemeClr val="tx1"/>
                </a:solidFill>
                <a:latin typeface="Arial"/>
                <a:ea typeface="+mn-ea"/>
                <a:cs typeface="+mn-cs"/>
              </a:defRPr>
            </a:lvl3pPr>
            <a:lvl4pPr marL="1371600" algn="l" rtl="0" fontAlgn="base">
              <a:spcBef>
                <a:spcPct val="0"/>
              </a:spcBef>
              <a:spcAft>
                <a:spcPct val="0"/>
              </a:spcAft>
              <a:defRPr sz="3000" kern="1200">
                <a:solidFill>
                  <a:schemeClr val="tx1"/>
                </a:solidFill>
                <a:latin typeface="Arial"/>
                <a:ea typeface="+mn-ea"/>
                <a:cs typeface="+mn-cs"/>
              </a:defRPr>
            </a:lvl4pPr>
            <a:lvl5pPr marL="1828800" algn="l" rtl="0" fontAlgn="base">
              <a:spcBef>
                <a:spcPct val="0"/>
              </a:spcBef>
              <a:spcAft>
                <a:spcPct val="0"/>
              </a:spcAft>
              <a:defRPr sz="3000" kern="1200">
                <a:solidFill>
                  <a:schemeClr val="tx1"/>
                </a:solidFill>
                <a:latin typeface="Arial"/>
                <a:ea typeface="+mn-ea"/>
                <a:cs typeface="+mn-cs"/>
              </a:defRPr>
            </a:lvl5pPr>
            <a:lvl6pPr marL="2286000" algn="l" defTabSz="914400" rtl="0" eaLnBrk="1" latinLnBrk="0" hangingPunct="1">
              <a:defRPr sz="3000" kern="1200">
                <a:solidFill>
                  <a:schemeClr val="tx1"/>
                </a:solidFill>
                <a:latin typeface="Arial"/>
                <a:ea typeface="+mn-ea"/>
                <a:cs typeface="+mn-cs"/>
              </a:defRPr>
            </a:lvl6pPr>
            <a:lvl7pPr marL="2743200" algn="l" defTabSz="914400" rtl="0" eaLnBrk="1" latinLnBrk="0" hangingPunct="1">
              <a:defRPr sz="3000" kern="1200">
                <a:solidFill>
                  <a:schemeClr val="tx1"/>
                </a:solidFill>
                <a:latin typeface="Arial"/>
                <a:ea typeface="+mn-ea"/>
                <a:cs typeface="+mn-cs"/>
              </a:defRPr>
            </a:lvl7pPr>
            <a:lvl8pPr marL="3200400" algn="l" defTabSz="914400" rtl="0" eaLnBrk="1" latinLnBrk="0" hangingPunct="1">
              <a:defRPr sz="3000" kern="1200">
                <a:solidFill>
                  <a:schemeClr val="tx1"/>
                </a:solidFill>
                <a:latin typeface="Arial"/>
                <a:ea typeface="+mn-ea"/>
                <a:cs typeface="+mn-cs"/>
              </a:defRPr>
            </a:lvl8pPr>
            <a:lvl9pPr marL="3657600" algn="l" defTabSz="914400" rtl="0" eaLnBrk="1" latinLnBrk="0" hangingPunct="1">
              <a:defRPr sz="3000" kern="1200">
                <a:solidFill>
                  <a:schemeClr val="tx1"/>
                </a:solidFill>
                <a:latin typeface="Arial"/>
                <a:ea typeface="+mn-ea"/>
                <a:cs typeface="+mn-cs"/>
              </a:defRPr>
            </a:lvl9pPr>
          </a:lstStyle>
          <a:p>
            <a:pPr defTabSz="4702588">
              <a:defRPr/>
            </a:pPr>
            <a:r>
              <a:rPr lang="en-US" sz="3600" b="1">
                <a:solidFill>
                  <a:schemeClr val="bg1"/>
                </a:solidFill>
                <a:latin typeface="Libre Baskerville" panose="02000000000000000000" pitchFamily="2" charset="0"/>
              </a:rPr>
              <a:t>Introduction</a:t>
            </a:r>
          </a:p>
        </p:txBody>
      </p:sp>
      <p:sp>
        <p:nvSpPr>
          <p:cNvPr id="35" name="Rectangle 34">
            <a:extLst>
              <a:ext uri="{FF2B5EF4-FFF2-40B4-BE49-F238E27FC236}">
                <a16:creationId xmlns:a16="http://schemas.microsoft.com/office/drawing/2014/main" id="{E9B91A4E-5DB8-0749-A7BD-06D2A25E1C6A}"/>
              </a:ext>
            </a:extLst>
          </p:cNvPr>
          <p:cNvSpPr>
            <a:spLocks noChangeArrowheads="1"/>
          </p:cNvSpPr>
          <p:nvPr/>
        </p:nvSpPr>
        <p:spPr bwMode="auto">
          <a:xfrm>
            <a:off x="1079432" y="27185006"/>
            <a:ext cx="10058400" cy="873301"/>
          </a:xfrm>
          <a:prstGeom prst="rect">
            <a:avLst/>
          </a:prstGeom>
          <a:solidFill>
            <a:schemeClr val="accent2">
              <a:lumMod val="60000"/>
              <a:lumOff val="40000"/>
            </a:schemeClr>
          </a:solidFill>
          <a:ln w="12700">
            <a:noFill/>
            <a:miter lim="800000"/>
          </a:ln>
        </p:spPr>
        <p:txBody>
          <a:bodyPr wrap="none" lIns="274320" tIns="73152" rIns="274320" bIns="68563" anchor="ctr" anchorCtr="0"/>
          <a:lstStyle>
            <a:defPPr>
              <a:defRPr lang="en-US"/>
            </a:defPPr>
            <a:lvl1pPr algn="l" rtl="0" fontAlgn="base">
              <a:spcBef>
                <a:spcPct val="0"/>
              </a:spcBef>
              <a:spcAft>
                <a:spcPct val="0"/>
              </a:spcAft>
              <a:defRPr sz="3000" kern="1200">
                <a:solidFill>
                  <a:schemeClr val="tx1"/>
                </a:solidFill>
                <a:latin typeface="Arial"/>
                <a:ea typeface="+mn-ea"/>
                <a:cs typeface="+mn-cs"/>
              </a:defRPr>
            </a:lvl1pPr>
            <a:lvl2pPr marL="457200" algn="l" rtl="0" fontAlgn="base">
              <a:spcBef>
                <a:spcPct val="0"/>
              </a:spcBef>
              <a:spcAft>
                <a:spcPct val="0"/>
              </a:spcAft>
              <a:defRPr sz="3000" kern="1200">
                <a:solidFill>
                  <a:schemeClr val="tx1"/>
                </a:solidFill>
                <a:latin typeface="Arial"/>
                <a:ea typeface="+mn-ea"/>
                <a:cs typeface="+mn-cs"/>
              </a:defRPr>
            </a:lvl2pPr>
            <a:lvl3pPr marL="914400" algn="l" rtl="0" fontAlgn="base">
              <a:spcBef>
                <a:spcPct val="0"/>
              </a:spcBef>
              <a:spcAft>
                <a:spcPct val="0"/>
              </a:spcAft>
              <a:defRPr sz="3000" kern="1200">
                <a:solidFill>
                  <a:schemeClr val="tx1"/>
                </a:solidFill>
                <a:latin typeface="Arial"/>
                <a:ea typeface="+mn-ea"/>
                <a:cs typeface="+mn-cs"/>
              </a:defRPr>
            </a:lvl3pPr>
            <a:lvl4pPr marL="1371600" algn="l" rtl="0" fontAlgn="base">
              <a:spcBef>
                <a:spcPct val="0"/>
              </a:spcBef>
              <a:spcAft>
                <a:spcPct val="0"/>
              </a:spcAft>
              <a:defRPr sz="3000" kern="1200">
                <a:solidFill>
                  <a:schemeClr val="tx1"/>
                </a:solidFill>
                <a:latin typeface="Arial"/>
                <a:ea typeface="+mn-ea"/>
                <a:cs typeface="+mn-cs"/>
              </a:defRPr>
            </a:lvl4pPr>
            <a:lvl5pPr marL="1828800" algn="l" rtl="0" fontAlgn="base">
              <a:spcBef>
                <a:spcPct val="0"/>
              </a:spcBef>
              <a:spcAft>
                <a:spcPct val="0"/>
              </a:spcAft>
              <a:defRPr sz="3000" kern="1200">
                <a:solidFill>
                  <a:schemeClr val="tx1"/>
                </a:solidFill>
                <a:latin typeface="Arial"/>
                <a:ea typeface="+mn-ea"/>
                <a:cs typeface="+mn-cs"/>
              </a:defRPr>
            </a:lvl5pPr>
            <a:lvl6pPr marL="2286000" algn="l" defTabSz="914400" rtl="0" eaLnBrk="1" latinLnBrk="0" hangingPunct="1">
              <a:defRPr sz="3000" kern="1200">
                <a:solidFill>
                  <a:schemeClr val="tx1"/>
                </a:solidFill>
                <a:latin typeface="Arial"/>
                <a:ea typeface="+mn-ea"/>
                <a:cs typeface="+mn-cs"/>
              </a:defRPr>
            </a:lvl6pPr>
            <a:lvl7pPr marL="2743200" algn="l" defTabSz="914400" rtl="0" eaLnBrk="1" latinLnBrk="0" hangingPunct="1">
              <a:defRPr sz="3000" kern="1200">
                <a:solidFill>
                  <a:schemeClr val="tx1"/>
                </a:solidFill>
                <a:latin typeface="Arial"/>
                <a:ea typeface="+mn-ea"/>
                <a:cs typeface="+mn-cs"/>
              </a:defRPr>
            </a:lvl7pPr>
            <a:lvl8pPr marL="3200400" algn="l" defTabSz="914400" rtl="0" eaLnBrk="1" latinLnBrk="0" hangingPunct="1">
              <a:defRPr sz="3000" kern="1200">
                <a:solidFill>
                  <a:schemeClr val="tx1"/>
                </a:solidFill>
                <a:latin typeface="Arial"/>
                <a:ea typeface="+mn-ea"/>
                <a:cs typeface="+mn-cs"/>
              </a:defRPr>
            </a:lvl8pPr>
            <a:lvl9pPr marL="3657600" algn="l" defTabSz="914400" rtl="0" eaLnBrk="1" latinLnBrk="0" hangingPunct="1">
              <a:defRPr sz="3000" kern="1200">
                <a:solidFill>
                  <a:schemeClr val="tx1"/>
                </a:solidFill>
                <a:latin typeface="Arial"/>
                <a:ea typeface="+mn-ea"/>
                <a:cs typeface="+mn-cs"/>
              </a:defRPr>
            </a:lvl9pPr>
          </a:lstStyle>
          <a:p>
            <a:pPr defTabSz="4702588">
              <a:defRPr/>
            </a:pPr>
            <a:r>
              <a:rPr lang="en-US" sz="3600" b="1" dirty="0">
                <a:solidFill>
                  <a:schemeClr val="bg1"/>
                </a:solidFill>
                <a:latin typeface="Libre Baskerville" panose="02000000000000000000" pitchFamily="2" charset="0"/>
              </a:rPr>
              <a:t>References</a:t>
            </a:r>
          </a:p>
        </p:txBody>
      </p:sp>
      <p:sp>
        <p:nvSpPr>
          <p:cNvPr id="36" name="TextBox 35">
            <a:extLst>
              <a:ext uri="{FF2B5EF4-FFF2-40B4-BE49-F238E27FC236}">
                <a16:creationId xmlns:a16="http://schemas.microsoft.com/office/drawing/2014/main" id="{86D5FC95-CEB1-1549-9A58-C150C29423D7}"/>
              </a:ext>
            </a:extLst>
          </p:cNvPr>
          <p:cNvSpPr txBox="1"/>
          <p:nvPr/>
        </p:nvSpPr>
        <p:spPr>
          <a:xfrm>
            <a:off x="962076" y="28418342"/>
            <a:ext cx="10058400" cy="4555093"/>
          </a:xfrm>
          <a:prstGeom prst="rect">
            <a:avLst/>
          </a:prstGeom>
          <a:noFill/>
        </p:spPr>
        <p:txBody>
          <a:bodyPr wrap="square">
            <a:spAutoFit/>
          </a:bodyPr>
          <a:lstStyle/>
          <a:p>
            <a:pPr marL="0" marR="0">
              <a:spcBef>
                <a:spcPts val="0"/>
              </a:spcBef>
              <a:spcAft>
                <a:spcPts val="0"/>
              </a:spcAft>
            </a:pPr>
            <a:r>
              <a:rPr lang="en-US"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Oakes, R. L., Peck, V. L., </a:t>
            </a:r>
            <a:r>
              <a:rPr lang="en-US" sz="32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Manno</a:t>
            </a:r>
            <a:r>
              <a:rPr lang="en-US"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C., &amp; </a:t>
            </a:r>
            <a:r>
              <a:rPr lang="en-US" sz="32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Bralower</a:t>
            </a:r>
            <a:r>
              <a:rPr lang="en-US"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T. J. (2019). Degradation of </a:t>
            </a:r>
            <a:r>
              <a:rPr lang="en-US"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internal</a:t>
            </a:r>
            <a:r>
              <a:rPr lang="en-US"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organic matter is the main control on pteropod shell dissolution after death. </a:t>
            </a:r>
            <a:r>
              <a:rPr lang="en-US" sz="3200" i="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Global Biogeochemical Cycles</a:t>
            </a:r>
            <a:r>
              <a:rPr lang="en-US"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33</a:t>
            </a:r>
            <a:r>
              <a:rPr lang="en-US"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(6), 749-760.</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Reaves, C. M. (1986). Organic matter </a:t>
            </a:r>
            <a:r>
              <a:rPr lang="en-US" sz="32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metabolizability</a:t>
            </a:r>
            <a:r>
              <a:rPr lang="en-US"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andd</a:t>
            </a:r>
            <a:r>
              <a:rPr lang="en-US"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calcium carbonate dissolution in nearshore marine muds. </a:t>
            </a:r>
            <a:r>
              <a:rPr lang="en-US" sz="3200" i="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Journal of Sedimentary Research</a:t>
            </a:r>
            <a:r>
              <a:rPr lang="en-US"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56</a:t>
            </a:r>
            <a:r>
              <a:rPr lang="en-US"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(4), 486-494</a:t>
            </a:r>
            <a:r>
              <a:rPr lang="en-US" sz="4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5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54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14" name="Picture 13" descr="A picture containing indoor, kitchen appliance, dirty&#10;&#10;Description automatically generated">
            <a:extLst>
              <a:ext uri="{FF2B5EF4-FFF2-40B4-BE49-F238E27FC236}">
                <a16:creationId xmlns:a16="http://schemas.microsoft.com/office/drawing/2014/main" id="{BAFE857A-1517-B944-8E0C-85E2C8F79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2541282" y="24963446"/>
            <a:ext cx="7855314" cy="5891485"/>
          </a:xfrm>
          <a:prstGeom prst="rect">
            <a:avLst/>
          </a:prstGeom>
        </p:spPr>
      </p:pic>
      <p:pic>
        <p:nvPicPr>
          <p:cNvPr id="16" name="Picture 15" descr="A picture containing person, indoor, appliance&#10;&#10;Description automatically generated">
            <a:extLst>
              <a:ext uri="{FF2B5EF4-FFF2-40B4-BE49-F238E27FC236}">
                <a16:creationId xmlns:a16="http://schemas.microsoft.com/office/drawing/2014/main" id="{AC0D961F-6EAA-4C4C-8C67-E9CA29E731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3062" y="19527998"/>
            <a:ext cx="7883475" cy="5912607"/>
          </a:xfrm>
          <a:prstGeom prst="rect">
            <a:avLst/>
          </a:prstGeom>
        </p:spPr>
      </p:pic>
      <p:pic>
        <p:nvPicPr>
          <p:cNvPr id="46" name="Picture 45" descr="Logo&#10;&#10;Description automatically generated">
            <a:extLst>
              <a:ext uri="{FF2B5EF4-FFF2-40B4-BE49-F238E27FC236}">
                <a16:creationId xmlns:a16="http://schemas.microsoft.com/office/drawing/2014/main" id="{48F332A5-0F50-EB49-ADEA-7C1915DEB1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2178" y="1006150"/>
            <a:ext cx="4024222" cy="4024222"/>
          </a:xfrm>
          <a:prstGeom prst="rect">
            <a:avLst/>
          </a:prstGeom>
        </p:spPr>
      </p:pic>
      <p:pic>
        <p:nvPicPr>
          <p:cNvPr id="50" name="Picture 49" descr="Logo&#10;&#10;Description automatically generated">
            <a:extLst>
              <a:ext uri="{FF2B5EF4-FFF2-40B4-BE49-F238E27FC236}">
                <a16:creationId xmlns:a16="http://schemas.microsoft.com/office/drawing/2014/main" id="{9850F466-E59F-C842-99B9-B715C3121A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26435" y="885473"/>
            <a:ext cx="4910665" cy="3682999"/>
          </a:xfrm>
          <a:prstGeom prst="rect">
            <a:avLst/>
          </a:prstGeom>
        </p:spPr>
      </p:pic>
      <p:sp>
        <p:nvSpPr>
          <p:cNvPr id="51" name="TextBox 50">
            <a:extLst>
              <a:ext uri="{FF2B5EF4-FFF2-40B4-BE49-F238E27FC236}">
                <a16:creationId xmlns:a16="http://schemas.microsoft.com/office/drawing/2014/main" id="{83E34DA2-870D-6A44-944F-80095ED726AC}"/>
              </a:ext>
            </a:extLst>
          </p:cNvPr>
          <p:cNvSpPr txBox="1"/>
          <p:nvPr/>
        </p:nvSpPr>
        <p:spPr>
          <a:xfrm>
            <a:off x="1184564" y="25681863"/>
            <a:ext cx="9100470" cy="1261884"/>
          </a:xfrm>
          <a:prstGeom prst="rect">
            <a:avLst/>
          </a:prstGeom>
          <a:noFill/>
        </p:spPr>
        <p:txBody>
          <a:bodyPr wrap="square" lIns="91440" tIns="45720" rIns="91440" bIns="45720" rtlCol="0" anchor="t">
            <a:spAutoFit/>
          </a:bodyPr>
          <a:lstStyle/>
          <a:p>
            <a:pPr algn="ctr"/>
            <a:r>
              <a:rPr lang="en-US" dirty="0">
                <a:latin typeface="Times New Roman"/>
                <a:cs typeface="Times New Roman"/>
              </a:rPr>
              <a:t>Drilling holes into mesocosm containers to aid with weekly </a:t>
            </a:r>
            <a:r>
              <a:rPr lang="en-US" dirty="0" err="1">
                <a:latin typeface="Times New Roman"/>
                <a:cs typeface="Times New Roman"/>
              </a:rPr>
              <a:t>drainings</a:t>
            </a:r>
            <a:endParaRPr lang="en-US" dirty="0">
              <a:latin typeface="Times New Roman"/>
              <a:cs typeface="Times New Roman"/>
            </a:endParaRPr>
          </a:p>
        </p:txBody>
      </p:sp>
      <p:pic>
        <p:nvPicPr>
          <p:cNvPr id="55" name="Picture 54" descr="Chart, waterfall chart&#10;&#10;Description automatically generated">
            <a:extLst>
              <a:ext uri="{FF2B5EF4-FFF2-40B4-BE49-F238E27FC236}">
                <a16:creationId xmlns:a16="http://schemas.microsoft.com/office/drawing/2014/main" id="{81DCE3E4-75C7-4942-91BB-E78D799535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27023" y="10716362"/>
            <a:ext cx="10067145" cy="6078276"/>
          </a:xfrm>
          <a:prstGeom prst="rect">
            <a:avLst/>
          </a:prstGeom>
        </p:spPr>
      </p:pic>
      <p:pic>
        <p:nvPicPr>
          <p:cNvPr id="59" name="Picture 58" descr="Chart&#10;&#10;Description automatically generated">
            <a:extLst>
              <a:ext uri="{FF2B5EF4-FFF2-40B4-BE49-F238E27FC236}">
                <a16:creationId xmlns:a16="http://schemas.microsoft.com/office/drawing/2014/main" id="{1AE10985-B754-1A4D-8D11-8FCF7F28C5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920200" y="8054463"/>
            <a:ext cx="11315401" cy="6722957"/>
          </a:xfrm>
          <a:prstGeom prst="rect">
            <a:avLst/>
          </a:prstGeom>
        </p:spPr>
      </p:pic>
      <p:pic>
        <p:nvPicPr>
          <p:cNvPr id="61" name="Picture 60" descr="Chart, bar chart&#10;&#10;Description automatically generated">
            <a:extLst>
              <a:ext uri="{FF2B5EF4-FFF2-40B4-BE49-F238E27FC236}">
                <a16:creationId xmlns:a16="http://schemas.microsoft.com/office/drawing/2014/main" id="{96D30A86-EF60-A445-91FF-2F39CFFA2B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852480" y="15126391"/>
            <a:ext cx="11323859" cy="6725466"/>
          </a:xfrm>
          <a:prstGeom prst="rect">
            <a:avLst/>
          </a:prstGeom>
        </p:spPr>
      </p:pic>
      <p:sp>
        <p:nvSpPr>
          <p:cNvPr id="3" name="TextBox 2">
            <a:extLst>
              <a:ext uri="{FF2B5EF4-FFF2-40B4-BE49-F238E27FC236}">
                <a16:creationId xmlns:a16="http://schemas.microsoft.com/office/drawing/2014/main" id="{3DCED025-CBCD-44A0-AF9A-8E3FC966B45E}"/>
              </a:ext>
            </a:extLst>
          </p:cNvPr>
          <p:cNvSpPr txBox="1"/>
          <p:nvPr/>
        </p:nvSpPr>
        <p:spPr>
          <a:xfrm>
            <a:off x="11093671" y="31893826"/>
            <a:ext cx="10840774"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Times New Roman" panose="02020603050405020304" pitchFamily="18" charset="0"/>
                <a:cs typeface="Times New Roman" panose="02020603050405020304" pitchFamily="18" charset="0"/>
              </a:rPr>
              <a:t>Measuring pH of the mesocosms using a pH probe</a:t>
            </a:r>
          </a:p>
        </p:txBody>
      </p:sp>
      <p:pic>
        <p:nvPicPr>
          <p:cNvPr id="1028" name="Picture 1027" descr="A picture containing text&#10;&#10;Description automatically generated">
            <a:extLst>
              <a:ext uri="{FF2B5EF4-FFF2-40B4-BE49-F238E27FC236}">
                <a16:creationId xmlns:a16="http://schemas.microsoft.com/office/drawing/2014/main" id="{BA412224-5086-C647-B859-26D9BA3C46C1}"/>
              </a:ext>
            </a:extLst>
          </p:cNvPr>
          <p:cNvPicPr>
            <a:picLocks noChangeAspect="1"/>
          </p:cNvPicPr>
          <p:nvPr/>
        </p:nvPicPr>
        <p:blipFill rotWithShape="1">
          <a:blip r:embed="rId10">
            <a:extLst>
              <a:ext uri="{28A0092B-C50C-407E-A947-70E740481C1C}">
                <a14:useLocalDpi xmlns:a14="http://schemas.microsoft.com/office/drawing/2010/main" val="0"/>
              </a:ext>
            </a:extLst>
          </a:blip>
          <a:srcRect l="42824" r="10348"/>
          <a:stretch/>
        </p:blipFill>
        <p:spPr>
          <a:xfrm rot="5400000">
            <a:off x="23885898" y="22256804"/>
            <a:ext cx="6154123" cy="9856404"/>
          </a:xfrm>
          <a:prstGeom prst="rect">
            <a:avLst/>
          </a:prstGeom>
        </p:spPr>
      </p:pic>
      <p:sp>
        <p:nvSpPr>
          <p:cNvPr id="1030" name="TextBox 1029">
            <a:extLst>
              <a:ext uri="{FF2B5EF4-FFF2-40B4-BE49-F238E27FC236}">
                <a16:creationId xmlns:a16="http://schemas.microsoft.com/office/drawing/2014/main" id="{86AC4242-7F93-A641-974A-F982B27F1F45}"/>
              </a:ext>
            </a:extLst>
          </p:cNvPr>
          <p:cNvSpPr txBox="1"/>
          <p:nvPr/>
        </p:nvSpPr>
        <p:spPr>
          <a:xfrm>
            <a:off x="22874339" y="30357334"/>
            <a:ext cx="8177239" cy="677108"/>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 40 containers of each sediment type </a:t>
            </a:r>
          </a:p>
        </p:txBody>
      </p:sp>
    </p:spTree>
  </p:cSld>
  <p:clrMapOvr>
    <a:masterClrMapping/>
  </p:clrMapOvr>
  <p:transition/>
  <p:extLst>
    <p:ext uri="{6950BFC3-D8DA-4A85-94F7-54DA5524770B}">
      <p188:commentRel xmlns:p188="http://schemas.microsoft.com/office/powerpoint/2018/8/main" r:id="rId2"/>
    </p:ext>
  </p:extLst>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6.09.30"/>
  <p:tag name="AS_TITLE" val="Aspose.Slides for .NET 4.0"/>
  <p:tag name="AS_VERSION" val="16.9.0.0"/>
  <p:tag name="MAKESIGNSTEMPLATE" val="intellectualsage|09-2018"/>
</p:tagLst>
</file>

<file path=ppt/theme/theme1.xml><?xml version="1.0" encoding="utf-8"?>
<a:theme xmlns:a="http://schemas.openxmlformats.org/drawingml/2006/main" name="Default Desig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703763" rtl="0" eaLnBrk="1" fontAlgn="base" latinLnBrk="0" hangingPunct="1">
          <a:lnSpc>
            <a:spcPct val="100000"/>
          </a:lnSpc>
          <a:spcBef>
            <a:spcPct val="0"/>
          </a:spcBef>
          <a:spcAft>
            <a:spcPct val="0"/>
          </a:spcAft>
          <a:buClrTx/>
          <a:buSzTx/>
          <a:buFontTx/>
          <a:buNone/>
          <a:tabLst/>
          <a:defRPr kumimoji="0" lang="en-US" sz="3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703763" rtl="0" eaLnBrk="1" fontAlgn="base" latinLnBrk="0" hangingPunct="1">
          <a:lnSpc>
            <a:spcPct val="100000"/>
          </a:lnSpc>
          <a:spcBef>
            <a:spcPct val="0"/>
          </a:spcBef>
          <a:spcAft>
            <a:spcPct val="0"/>
          </a:spcAft>
          <a:buClrTx/>
          <a:buSzTx/>
          <a:buFontTx/>
          <a:buNone/>
          <a:tabLst/>
          <a:defRPr kumimoji="0" lang="en-US" sz="3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18959</TotalTime>
  <Words>626</Words>
  <Application>Microsoft Macintosh PowerPoint</Application>
  <PresentationFormat>Custom</PresentationFormat>
  <Paragraphs>32</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Times New Roman</vt:lpstr>
      <vt:lpstr>Montserrat Light</vt:lpstr>
      <vt:lpstr>Libre Baskerville</vt:lpstr>
      <vt:lpstr>Calibri</vt:lpstr>
      <vt:lpstr>Default Design</vt:lpstr>
      <vt:lpstr>PowerPoint Presentation</vt:lpstr>
    </vt:vector>
  </TitlesOfParts>
  <Company>Graphicsland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 to make a scientific poster</dc:title>
  <dc:subject>Free Research Poster</dc:subject>
  <dc:creator>Graphicsland/MakeSigns.com</dc:creator>
  <cp:keywords>scientific, research, template, custom, poster, presentation, symposium, printing, PowerPoint, create, design, example, sample, download</cp:keywords>
  <dc:description>This is a free template from MakeSigns.com to help you create the perfect scientific poster.</dc:description>
  <cp:lastModifiedBy>Anna Jacoby</cp:lastModifiedBy>
  <cp:revision>26</cp:revision>
  <dcterms:modified xsi:type="dcterms:W3CDTF">2022-03-29T03:38:30Z</dcterms:modified>
  <cp:category>templates for scientific poster</cp:category>
</cp:coreProperties>
</file>